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851b6cb4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851b6cb4a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49d5ebdb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g149d5ebdb4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a:solidFill>
                  <a:srgbClr val="333333"/>
                </a:solidFill>
                <a:highlight>
                  <a:srgbClr val="FFFFFF"/>
                </a:highlight>
              </a:rPr>
              <a:t>The Georgia Department of Education and school districts across Georgia are conducting the Consolidation of Funds Initiative to fully consolidate federal, state, and local funds in specific Title I schools that operate schoolwide programs. Once these funds are consolidated, the federal funds lose their identity as federal funds, and expenditures of those funds are no longer limited to the federal requirements for individual programs. A schoolwide program school that consolidates federal program funds “is not required to meet most statutory or regulatory requirements of the program applicable at the school level, but must meet the intent and purposes of that program to ensure that the needs of the intended beneficiaries are met.”  </a:t>
            </a:r>
            <a:endParaRPr/>
          </a:p>
        </p:txBody>
      </p:sp>
      <p:sp>
        <p:nvSpPr>
          <p:cNvPr id="131" name="Google Shape;13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2"/>
          <p:cNvSpPr/>
          <p:nvPr/>
        </p:nvSpPr>
        <p:spPr>
          <a:xfrm>
            <a:off x="-2" y="4664147"/>
            <a:ext cx="9151089" cy="0"/>
          </a:xfrm>
          <a:prstGeom prst="rtTriangle">
            <a:avLst/>
          </a:prstGeom>
          <a:gradFill>
            <a:gsLst>
              <a:gs pos="0">
                <a:srgbClr val="194D8C"/>
              </a:gs>
              <a:gs pos="55000">
                <a:srgbClr val="5B90DA"/>
              </a:gs>
              <a:gs pos="100000">
                <a:srgbClr val="194D8C"/>
              </a:gs>
            </a:gsLst>
            <a:lin ang="3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Lucida Sans"/>
              <a:ea typeface="Lucida Sans"/>
              <a:cs typeface="Lucida Sans"/>
              <a:sym typeface="Lucida Sans"/>
            </a:endParaRPr>
          </a:p>
        </p:txBody>
      </p:sp>
      <p:sp>
        <p:nvSpPr>
          <p:cNvPr id="17" name="Google Shape;17;p2"/>
          <p:cNvSpPr txBox="1">
            <a:spLocks noGrp="1"/>
          </p:cNvSpPr>
          <p:nvPr>
            <p:ph type="ctrTitle"/>
          </p:nvPr>
        </p:nvSpPr>
        <p:spPr>
          <a:xfrm>
            <a:off x="685800" y="1752601"/>
            <a:ext cx="7772400" cy="1829761"/>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dk2"/>
              </a:buClr>
              <a:buSzPts val="4800"/>
              <a:buFont typeface="Lucida Sans"/>
              <a:buNone/>
              <a:defRPr sz="48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685800" y="3611607"/>
            <a:ext cx="7772400" cy="1199704"/>
          </a:xfrm>
          <a:prstGeom prst="rect">
            <a:avLst/>
          </a:prstGeom>
          <a:noFill/>
          <a:ln>
            <a:noFill/>
          </a:ln>
        </p:spPr>
        <p:txBody>
          <a:bodyPr spcFirstLastPara="1" wrap="square" lIns="45700" tIns="45700" rIns="45700" bIns="45700" anchor="t" anchorCtr="0">
            <a:noAutofit/>
          </a:bodyPr>
          <a:lstStyle>
            <a:lvl1pPr marR="64008" lvl="0" algn="r">
              <a:spcBef>
                <a:spcPts val="400"/>
              </a:spcBef>
              <a:spcAft>
                <a:spcPts val="0"/>
              </a:spcAft>
              <a:buSzPts val="1836"/>
              <a:buNone/>
              <a:defRPr>
                <a:solidFill>
                  <a:schemeClr val="dk2"/>
                </a:solidFill>
              </a:defRPr>
            </a:lvl1pPr>
            <a:lvl2pPr lvl="1" algn="ctr">
              <a:spcBef>
                <a:spcPts val="324"/>
              </a:spcBef>
              <a:spcAft>
                <a:spcPts val="0"/>
              </a:spcAft>
              <a:buSzPts val="1800"/>
              <a:buNone/>
              <a:defRPr/>
            </a:lvl2pPr>
            <a:lvl3pPr lvl="2" algn="ctr">
              <a:spcBef>
                <a:spcPts val="350"/>
              </a:spcBef>
              <a:spcAft>
                <a:spcPts val="0"/>
              </a:spcAft>
              <a:buSzPts val="1800"/>
              <a:buNone/>
              <a:defRPr/>
            </a:lvl3pPr>
            <a:lvl4pPr lvl="3" algn="ctr">
              <a:spcBef>
                <a:spcPts val="350"/>
              </a:spcBef>
              <a:spcAft>
                <a:spcPts val="0"/>
              </a:spcAft>
              <a:buSzPts val="1800"/>
              <a:buNone/>
              <a:defRPr/>
            </a:lvl4pPr>
            <a:lvl5pPr lvl="4" algn="ctr">
              <a:spcBef>
                <a:spcPts val="350"/>
              </a:spcBef>
              <a:spcAft>
                <a:spcPts val="0"/>
              </a:spcAft>
              <a:buSzPts val="1800"/>
              <a:buNone/>
              <a:defRPr/>
            </a:lvl5pPr>
            <a:lvl6pPr lvl="5" algn="ctr">
              <a:spcBef>
                <a:spcPts val="350"/>
              </a:spcBef>
              <a:spcAft>
                <a:spcPts val="0"/>
              </a:spcAft>
              <a:buSzPts val="1800"/>
              <a:buNone/>
              <a:defRPr/>
            </a:lvl6pPr>
            <a:lvl7pPr lvl="6" algn="ctr">
              <a:spcBef>
                <a:spcPts val="350"/>
              </a:spcBef>
              <a:spcAft>
                <a:spcPts val="0"/>
              </a:spcAft>
              <a:buSzPts val="1800"/>
              <a:buNone/>
              <a:defRPr/>
            </a:lvl7pPr>
            <a:lvl8pPr lvl="7" algn="ctr">
              <a:spcBef>
                <a:spcPts val="350"/>
              </a:spcBef>
              <a:spcAft>
                <a:spcPts val="0"/>
              </a:spcAft>
              <a:buSzPts val="1800"/>
              <a:buNone/>
              <a:defRPr/>
            </a:lvl8pPr>
            <a:lvl9pPr lvl="8" algn="ctr">
              <a:spcBef>
                <a:spcPts val="350"/>
              </a:spcBef>
              <a:spcAft>
                <a:spcPts val="0"/>
              </a:spcAft>
              <a:buSzPts val="1800"/>
              <a:buNone/>
              <a:defRPr/>
            </a:lvl9pPr>
          </a:lstStyle>
          <a:p>
            <a:endParaRPr/>
          </a:p>
        </p:txBody>
      </p:sp>
      <p:grpSp>
        <p:nvGrpSpPr>
          <p:cNvPr id="19" name="Google Shape;19;p2"/>
          <p:cNvGrpSpPr/>
          <p:nvPr/>
        </p:nvGrpSpPr>
        <p:grpSpPr>
          <a:xfrm>
            <a:off x="-3765" y="4953000"/>
            <a:ext cx="9147765" cy="1912088"/>
            <a:chOff x="-3765" y="4832896"/>
            <a:chExt cx="9147765" cy="2032192"/>
          </a:xfrm>
        </p:grpSpPr>
        <p:sp>
          <p:nvSpPr>
            <p:cNvPr id="20" name="Google Shape;20;p2"/>
            <p:cNvSpPr/>
            <p:nvPr/>
          </p:nvSpPr>
          <p:spPr>
            <a:xfrm>
              <a:off x="1687513" y="4832896"/>
              <a:ext cx="7456487" cy="518816"/>
            </a:xfrm>
            <a:custGeom>
              <a:avLst/>
              <a:gdLst/>
              <a:ahLst/>
              <a:cxnLst/>
              <a:rect l="l" t="t" r="r" b="b"/>
              <a:pathLst>
                <a:path w="4697" h="367" extrusionOk="0">
                  <a:moveTo>
                    <a:pt x="4697" y="0"/>
                  </a:moveTo>
                  <a:lnTo>
                    <a:pt x="4697" y="367"/>
                  </a:lnTo>
                  <a:lnTo>
                    <a:pt x="0" y="218"/>
                  </a:lnTo>
                  <a:lnTo>
                    <a:pt x="4697" y="0"/>
                  </a:lnTo>
                  <a:close/>
                </a:path>
              </a:pathLst>
            </a:custGeom>
            <a:solidFill>
              <a:srgbClr val="A4B8DA">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Lucida Sans"/>
                <a:ea typeface="Lucida Sans"/>
                <a:cs typeface="Lucida Sans"/>
                <a:sym typeface="Lucida Sans"/>
              </a:endParaRPr>
            </a:p>
          </p:txBody>
        </p:sp>
        <p:sp>
          <p:nvSpPr>
            <p:cNvPr id="21" name="Google Shape;21;p2"/>
            <p:cNvSpPr/>
            <p:nvPr/>
          </p:nvSpPr>
          <p:spPr>
            <a:xfrm>
              <a:off x="35443" y="5135526"/>
              <a:ext cx="9108557" cy="838200"/>
            </a:xfrm>
            <a:custGeom>
              <a:avLst/>
              <a:gdLst/>
              <a:ahLst/>
              <a:cxnLst/>
              <a:rect l="l" t="t" r="r" b="b"/>
              <a:pathLst>
                <a:path w="5760" h="528" extrusionOk="0">
                  <a:moveTo>
                    <a:pt x="0" y="0"/>
                  </a:moveTo>
                  <a:lnTo>
                    <a:pt x="5760" y="0"/>
                  </a:lnTo>
                  <a:lnTo>
                    <a:pt x="5760" y="528"/>
                  </a:lnTo>
                  <a:lnTo>
                    <a:pt x="48" y="0"/>
                  </a:lnTo>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Lucida Sans"/>
                <a:ea typeface="Lucida Sans"/>
                <a:cs typeface="Lucida Sans"/>
                <a:sym typeface="Lucida Sans"/>
              </a:endParaRPr>
            </a:p>
          </p:txBody>
        </p:sp>
        <p:sp>
          <p:nvSpPr>
            <p:cNvPr id="22" name="Google Shape;22;p2"/>
            <p:cNvSpPr/>
            <p:nvPr/>
          </p:nvSpPr>
          <p:spPr>
            <a:xfrm>
              <a:off x="0" y="4883888"/>
              <a:ext cx="9144000" cy="1981200"/>
            </a:xfrm>
            <a:custGeom>
              <a:avLst/>
              <a:gdLst/>
              <a:ahLst/>
              <a:cxnLst/>
              <a:rect l="l" t="t" r="r" b="b"/>
              <a:pathLst>
                <a:path w="5760" h="1248" extrusionOk="0">
                  <a:moveTo>
                    <a:pt x="0" y="0"/>
                  </a:moveTo>
                  <a:lnTo>
                    <a:pt x="0" y="1248"/>
                  </a:lnTo>
                  <a:lnTo>
                    <a:pt x="5760" y="1248"/>
                  </a:lnTo>
                  <a:lnTo>
                    <a:pt x="5760" y="528"/>
                  </a:lnTo>
                  <a:lnTo>
                    <a:pt x="0" y="0"/>
                  </a:lnTo>
                  <a:close/>
                </a:path>
              </a:pathLst>
            </a:custGeom>
            <a:blipFill rotWithShape="1">
              <a:blip r:embed="rId2">
                <a:alphaModFix amt="50000"/>
              </a:blip>
              <a:tile tx="0" ty="0" sx="50000" sy="50000" flip="none" algn="t"/>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Lucida Sans"/>
                <a:ea typeface="Lucida Sans"/>
                <a:cs typeface="Lucida Sans"/>
                <a:sym typeface="Lucida Sans"/>
              </a:endParaRPr>
            </a:p>
          </p:txBody>
        </p:sp>
        <p:cxnSp>
          <p:nvCxnSpPr>
            <p:cNvPr id="23" name="Google Shape;23;p2"/>
            <p:cNvCxnSpPr/>
            <p:nvPr/>
          </p:nvCxnSpPr>
          <p:spPr>
            <a:xfrm>
              <a:off x="-3765" y="4880373"/>
              <a:ext cx="9147765" cy="839943"/>
            </a:xfrm>
            <a:prstGeom prst="straightConnector1">
              <a:avLst/>
            </a:prstGeom>
            <a:noFill/>
            <a:ln w="12050" cap="flat" cmpd="sng">
              <a:solidFill>
                <a:srgbClr val="9CB2D5"/>
              </a:solidFill>
              <a:prstDash val="solid"/>
              <a:miter lim="800000"/>
              <a:headEnd type="none" w="sm" len="sm"/>
              <a:tailEnd type="none" w="sm" len="sm"/>
            </a:ln>
          </p:spPr>
        </p:cxnSp>
      </p:grpSp>
      <p:sp>
        <p:nvSpPr>
          <p:cNvPr id="24" name="Google Shape;24;p2"/>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solidFill>
                  <a:srgbClr val="E8ECF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a:solidFill>
                  <a:srgbClr val="FFFFFF"/>
                </a:solidFill>
                <a:latin typeface="Lucida Sans"/>
                <a:ea typeface="Lucida Sans"/>
                <a:cs typeface="Lucida Sans"/>
                <a:sym typeface="Lucida Sans"/>
              </a:defRPr>
            </a:lvl1pPr>
            <a:lvl2pPr marL="0" lvl="1" indent="0" algn="r">
              <a:spcBef>
                <a:spcPts val="0"/>
              </a:spcBef>
              <a:buNone/>
              <a:defRPr sz="1000" b="0">
                <a:solidFill>
                  <a:srgbClr val="FFFFFF"/>
                </a:solidFill>
                <a:latin typeface="Lucida Sans"/>
                <a:ea typeface="Lucida Sans"/>
                <a:cs typeface="Lucida Sans"/>
                <a:sym typeface="Lucida Sans"/>
              </a:defRPr>
            </a:lvl2pPr>
            <a:lvl3pPr marL="0" lvl="2" indent="0" algn="r">
              <a:spcBef>
                <a:spcPts val="0"/>
              </a:spcBef>
              <a:buNone/>
              <a:defRPr sz="1000" b="0">
                <a:solidFill>
                  <a:srgbClr val="FFFFFF"/>
                </a:solidFill>
                <a:latin typeface="Lucida Sans"/>
                <a:ea typeface="Lucida Sans"/>
                <a:cs typeface="Lucida Sans"/>
                <a:sym typeface="Lucida Sans"/>
              </a:defRPr>
            </a:lvl3pPr>
            <a:lvl4pPr marL="0" lvl="3" indent="0" algn="r">
              <a:spcBef>
                <a:spcPts val="0"/>
              </a:spcBef>
              <a:buNone/>
              <a:defRPr sz="1000" b="0">
                <a:solidFill>
                  <a:srgbClr val="FFFFFF"/>
                </a:solidFill>
                <a:latin typeface="Lucida Sans"/>
                <a:ea typeface="Lucida Sans"/>
                <a:cs typeface="Lucida Sans"/>
                <a:sym typeface="Lucida Sans"/>
              </a:defRPr>
            </a:lvl4pPr>
            <a:lvl5pPr marL="0" lvl="4" indent="0" algn="r">
              <a:spcBef>
                <a:spcPts val="0"/>
              </a:spcBef>
              <a:buNone/>
              <a:defRPr sz="1000" b="0">
                <a:solidFill>
                  <a:srgbClr val="FFFFFF"/>
                </a:solidFill>
                <a:latin typeface="Lucida Sans"/>
                <a:ea typeface="Lucida Sans"/>
                <a:cs typeface="Lucida Sans"/>
                <a:sym typeface="Lucida Sans"/>
              </a:defRPr>
            </a:lvl5pPr>
            <a:lvl6pPr marL="0" lvl="5" indent="0" algn="r">
              <a:spcBef>
                <a:spcPts val="0"/>
              </a:spcBef>
              <a:buNone/>
              <a:defRPr sz="1000" b="0">
                <a:solidFill>
                  <a:srgbClr val="FFFFFF"/>
                </a:solidFill>
                <a:latin typeface="Lucida Sans"/>
                <a:ea typeface="Lucida Sans"/>
                <a:cs typeface="Lucida Sans"/>
                <a:sym typeface="Lucida Sans"/>
              </a:defRPr>
            </a:lvl6pPr>
            <a:lvl7pPr marL="0" lvl="6" indent="0" algn="r">
              <a:spcBef>
                <a:spcPts val="0"/>
              </a:spcBef>
              <a:buNone/>
              <a:defRPr sz="1000" b="0">
                <a:solidFill>
                  <a:srgbClr val="FFFFFF"/>
                </a:solidFill>
                <a:latin typeface="Lucida Sans"/>
                <a:ea typeface="Lucida Sans"/>
                <a:cs typeface="Lucida Sans"/>
                <a:sym typeface="Lucida Sans"/>
              </a:defRPr>
            </a:lvl7pPr>
            <a:lvl8pPr marL="0" lvl="7" indent="0" algn="r">
              <a:spcBef>
                <a:spcPts val="0"/>
              </a:spcBef>
              <a:buNone/>
              <a:defRPr sz="1000" b="0">
                <a:solidFill>
                  <a:srgbClr val="FFFFFF"/>
                </a:solidFill>
                <a:latin typeface="Lucida Sans"/>
                <a:ea typeface="Lucida Sans"/>
                <a:cs typeface="Lucida Sans"/>
                <a:sym typeface="Lucida Sans"/>
              </a:defRPr>
            </a:lvl8pPr>
            <a:lvl9pPr marL="0" lvl="8" indent="0" algn="r">
              <a:spcBef>
                <a:spcPts val="0"/>
              </a:spcBef>
              <a:buNone/>
              <a:defRPr sz="1000" b="0">
                <a:solidFill>
                  <a:srgbClr val="FFFFFF"/>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1"/>
          <p:cNvSpPr txBox="1">
            <a:spLocks noGrp="1"/>
          </p:cNvSpPr>
          <p:nvPr>
            <p:ph type="body" idx="1"/>
          </p:nvPr>
        </p:nvSpPr>
        <p:spPr>
          <a:xfrm rot="5400000">
            <a:off x="2378964" y="-440436"/>
            <a:ext cx="4386071" cy="8229600"/>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4"/>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89" name="Google Shape;89;p11"/>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1"/>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12"/>
          <p:cNvSpPr txBox="1">
            <a:spLocks noGrp="1"/>
          </p:cNvSpPr>
          <p:nvPr>
            <p:ph type="title"/>
          </p:nvPr>
        </p:nvSpPr>
        <p:spPr>
          <a:xfrm rot="5400000">
            <a:off x="4936367" y="2182285"/>
            <a:ext cx="5592761" cy="177747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2"/>
          <p:cNvSpPr txBox="1">
            <a:spLocks noGrp="1"/>
          </p:cNvSpPr>
          <p:nvPr>
            <p:ph type="body" idx="1"/>
          </p:nvPr>
        </p:nvSpPr>
        <p:spPr>
          <a:xfrm rot="5400000">
            <a:off x="823120" y="-91279"/>
            <a:ext cx="5592760" cy="6324600"/>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4"/>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95" name="Google Shape;95;p12"/>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2"/>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2"/>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3"/>
          <p:cNvSpPr txBox="1">
            <a:spLocks noGrp="1"/>
          </p:cNvSpPr>
          <p:nvPr>
            <p:ph type="body" idx="1"/>
          </p:nvPr>
        </p:nvSpPr>
        <p:spPr>
          <a:xfrm>
            <a:off x="457200" y="1481328"/>
            <a:ext cx="8229600" cy="4525963"/>
          </a:xfrm>
          <a:prstGeom prst="rect">
            <a:avLst/>
          </a:prstGeom>
          <a:noFill/>
          <a:ln>
            <a:noFill/>
          </a:ln>
        </p:spPr>
        <p:txBody>
          <a:bodyPr spcFirstLastPara="1" wrap="square" lIns="91425" tIns="45700" rIns="91425" bIns="45700" anchor="t" anchorCtr="0">
            <a:noAutofit/>
          </a:bodyPr>
          <a:lstStyle>
            <a:lvl1pPr marL="457200" lvl="0" indent="-306324" algn="l">
              <a:spcBef>
                <a:spcPts val="400"/>
              </a:spcBef>
              <a:spcAft>
                <a:spcPts val="0"/>
              </a:spcAft>
              <a:buSzPts val="1224"/>
              <a:buChar char="🞂"/>
              <a:defRPr/>
            </a:lvl1pPr>
            <a:lvl2pPr marL="914400" lvl="1" indent="-342900" algn="l">
              <a:spcBef>
                <a:spcPts val="324"/>
              </a:spcBef>
              <a:spcAft>
                <a:spcPts val="0"/>
              </a:spcAft>
              <a:buSzPts val="1800"/>
              <a:buChar char="◦"/>
              <a:defRPr/>
            </a:lvl2pPr>
            <a:lvl3pPr marL="1371600" lvl="2" indent="-342900" algn="l">
              <a:spcBef>
                <a:spcPts val="350"/>
              </a:spcBef>
              <a:spcAft>
                <a:spcPts val="0"/>
              </a:spcAft>
              <a:buSzPts val="1800"/>
              <a:buChar char="●"/>
              <a:defRPr/>
            </a:lvl3pPr>
            <a:lvl4pPr marL="1828800" lvl="3" indent="-342900" algn="l">
              <a:spcBef>
                <a:spcPts val="350"/>
              </a:spcBef>
              <a:spcAft>
                <a:spcPts val="0"/>
              </a:spcAft>
              <a:buSzPts val="1800"/>
              <a:buChar char="●"/>
              <a:defRPr/>
            </a:lvl4pPr>
            <a:lvl5pPr marL="2286000" lvl="4" indent="-342900" algn="l">
              <a:spcBef>
                <a:spcPts val="350"/>
              </a:spcBef>
              <a:spcAft>
                <a:spcPts val="0"/>
              </a:spcAft>
              <a:buSzPts val="1800"/>
              <a:buChar char="●"/>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29" name="Google Shape;29;p3"/>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722376" y="1059712"/>
            <a:ext cx="7772400" cy="1828800"/>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lt2"/>
              </a:buClr>
              <a:buSzPts val="4800"/>
              <a:buFont typeface="Lucida Sans"/>
              <a:buNone/>
              <a:defRPr sz="48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3922713" y="2931712"/>
            <a:ext cx="4572000" cy="1454888"/>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1564"/>
              <a:buNone/>
              <a:defRPr sz="2300">
                <a:solidFill>
                  <a:schemeClr val="lt1"/>
                </a:solidFill>
              </a:defRPr>
            </a:lvl1pPr>
            <a:lvl2pPr marL="914400" lvl="1" indent="-228600" algn="l">
              <a:spcBef>
                <a:spcPts val="324"/>
              </a:spcBef>
              <a:spcAft>
                <a:spcPts val="0"/>
              </a:spcAft>
              <a:buSzPts val="1800"/>
              <a:buNone/>
              <a:defRPr sz="1800">
                <a:solidFill>
                  <a:schemeClr val="lt1"/>
                </a:solidFill>
              </a:defRPr>
            </a:lvl2pPr>
            <a:lvl3pPr marL="1371600" lvl="2" indent="-228600" algn="l">
              <a:spcBef>
                <a:spcPts val="350"/>
              </a:spcBef>
              <a:spcAft>
                <a:spcPts val="0"/>
              </a:spcAft>
              <a:buSzPts val="1600"/>
              <a:buNone/>
              <a:defRPr sz="1600">
                <a:solidFill>
                  <a:schemeClr val="lt1"/>
                </a:solidFill>
              </a:defRPr>
            </a:lvl3pPr>
            <a:lvl4pPr marL="1828800" lvl="3" indent="-228600" algn="l">
              <a:spcBef>
                <a:spcPts val="350"/>
              </a:spcBef>
              <a:spcAft>
                <a:spcPts val="0"/>
              </a:spcAft>
              <a:buSzPts val="1400"/>
              <a:buNone/>
              <a:defRPr sz="1400">
                <a:solidFill>
                  <a:schemeClr val="lt1"/>
                </a:solidFill>
              </a:defRPr>
            </a:lvl4pPr>
            <a:lvl5pPr marL="2286000" lvl="4" indent="-228600" algn="l">
              <a:spcBef>
                <a:spcPts val="350"/>
              </a:spcBef>
              <a:spcAft>
                <a:spcPts val="0"/>
              </a:spcAft>
              <a:buSzPts val="1400"/>
              <a:buNone/>
              <a:defRPr sz="1400">
                <a:solidFill>
                  <a:schemeClr val="lt1"/>
                </a:solidFill>
              </a:defRPr>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36" name="Google Shape;36;p4"/>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9" name="Google Shape;39;p4"/>
          <p:cNvSpPr/>
          <p:nvPr/>
        </p:nvSpPr>
        <p:spPr>
          <a:xfrm>
            <a:off x="3636680" y="3005472"/>
            <a:ext cx="182880" cy="228600"/>
          </a:xfrm>
          <a:prstGeom prst="chevron">
            <a:avLst>
              <a:gd name="adj" fmla="val 50000"/>
            </a:avLst>
          </a:prstGeom>
          <a:gradFill>
            <a:gsLst>
              <a:gs pos="0">
                <a:srgbClr val="33659F"/>
              </a:gs>
              <a:gs pos="72000">
                <a:srgbClr val="6191D4"/>
              </a:gs>
              <a:gs pos="100000">
                <a:srgbClr val="88A7D9"/>
              </a:gs>
            </a:gsLst>
            <a:lin ang="16200000" scaled="0"/>
          </a:gradFill>
          <a:ln w="9525" cap="rnd" cmpd="sng">
            <a:solidFill>
              <a:srgbClr val="395E89"/>
            </a:solidFill>
            <a:prstDash val="solid"/>
            <a:round/>
            <a:headEnd type="none" w="sm" len="sm"/>
            <a:tailEnd type="none" w="sm" len="sm"/>
          </a:ln>
          <a:effectLst>
            <a:outerShdw blurRad="50800" dist="25400" dir="5400000">
              <a:srgbClr val="000000">
                <a:alpha val="45882"/>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
        <p:nvSpPr>
          <p:cNvPr id="40" name="Google Shape;40;p4"/>
          <p:cNvSpPr/>
          <p:nvPr/>
        </p:nvSpPr>
        <p:spPr>
          <a:xfrm>
            <a:off x="3450264" y="3005472"/>
            <a:ext cx="182880" cy="228600"/>
          </a:xfrm>
          <a:prstGeom prst="chevron">
            <a:avLst>
              <a:gd name="adj" fmla="val 50000"/>
            </a:avLst>
          </a:prstGeom>
          <a:gradFill>
            <a:gsLst>
              <a:gs pos="0">
                <a:srgbClr val="33659F"/>
              </a:gs>
              <a:gs pos="72000">
                <a:srgbClr val="6191D4"/>
              </a:gs>
              <a:gs pos="100000">
                <a:srgbClr val="88A7D9"/>
              </a:gs>
            </a:gsLst>
            <a:lin ang="16200000" scaled="0"/>
          </a:gradFill>
          <a:ln w="9525" cap="rnd" cmpd="sng">
            <a:solidFill>
              <a:srgbClr val="395E89"/>
            </a:solidFill>
            <a:prstDash val="solid"/>
            <a:round/>
            <a:headEnd type="none" w="sm" len="sm"/>
            <a:tailEnd type="none" w="sm" len="sm"/>
          </a:ln>
          <a:effectLst>
            <a:outerShdw blurRad="50800" dist="25400" dir="5400000">
              <a:srgbClr val="000000">
                <a:alpha val="45882"/>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41"/>
        <p:cNvGrpSpPr/>
        <p:nvPr/>
      </p:nvGrpSpPr>
      <p:grpSpPr>
        <a:xfrm>
          <a:off x="0" y="0"/>
          <a:ext cx="0" cy="0"/>
          <a:chOff x="0" y="0"/>
          <a:chExt cx="0" cy="0"/>
        </a:xfrm>
      </p:grpSpPr>
      <p:sp>
        <p:nvSpPr>
          <p:cNvPr id="42" name="Google Shape;42;p5"/>
          <p:cNvSpPr txBox="1">
            <a:spLocks noGrp="1"/>
          </p:cNvSpPr>
          <p:nvPr>
            <p:ph type="body" idx="1"/>
          </p:nvPr>
        </p:nvSpPr>
        <p:spPr>
          <a:xfrm>
            <a:off x="457200" y="1481328"/>
            <a:ext cx="4038600" cy="4525963"/>
          </a:xfrm>
          <a:prstGeom prst="rect">
            <a:avLst/>
          </a:prstGeom>
          <a:noFill/>
          <a:ln>
            <a:noFill/>
          </a:ln>
        </p:spPr>
        <p:txBody>
          <a:bodyPr spcFirstLastPara="1" wrap="square" lIns="91425" tIns="45700" rIns="91425" bIns="45700" anchor="t" anchorCtr="0">
            <a:noAutofit/>
          </a:bodyPr>
          <a:lstStyle>
            <a:lvl1pPr marL="457200" lvl="0" indent="-349504" algn="l">
              <a:spcBef>
                <a:spcPts val="400"/>
              </a:spcBef>
              <a:spcAft>
                <a:spcPts val="0"/>
              </a:spcAft>
              <a:buSzPts val="1904"/>
              <a:buChar char="🞂"/>
              <a:defRPr sz="2800"/>
            </a:lvl1pPr>
            <a:lvl2pPr marL="914400" lvl="1" indent="-381000" algn="l">
              <a:spcBef>
                <a:spcPts val="324"/>
              </a:spcBef>
              <a:spcAft>
                <a:spcPts val="0"/>
              </a:spcAft>
              <a:buSzPts val="2400"/>
              <a:buChar char="◦"/>
              <a:defRPr sz="2400"/>
            </a:lvl2pPr>
            <a:lvl3pPr marL="1371600" lvl="2" indent="-355600" algn="l">
              <a:spcBef>
                <a:spcPts val="350"/>
              </a:spcBef>
              <a:spcAft>
                <a:spcPts val="0"/>
              </a:spcAft>
              <a:buSzPts val="2000"/>
              <a:buChar char="●"/>
              <a:defRPr sz="2000"/>
            </a:lvl3pPr>
            <a:lvl4pPr marL="1828800" lvl="3" indent="-342900" algn="l">
              <a:spcBef>
                <a:spcPts val="350"/>
              </a:spcBef>
              <a:spcAft>
                <a:spcPts val="0"/>
              </a:spcAft>
              <a:buSzPts val="1800"/>
              <a:buChar char="●"/>
              <a:defRPr sz="1800"/>
            </a:lvl4pPr>
            <a:lvl5pPr marL="2286000" lvl="4" indent="-342900" algn="l">
              <a:spcBef>
                <a:spcPts val="350"/>
              </a:spcBef>
              <a:spcAft>
                <a:spcPts val="0"/>
              </a:spcAft>
              <a:buSzPts val="1800"/>
              <a:buChar char="●"/>
              <a:defRPr sz="18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43" name="Google Shape;43;p5"/>
          <p:cNvSpPr txBox="1">
            <a:spLocks noGrp="1"/>
          </p:cNvSpPr>
          <p:nvPr>
            <p:ph type="body" idx="2"/>
          </p:nvPr>
        </p:nvSpPr>
        <p:spPr>
          <a:xfrm>
            <a:off x="4648200" y="1481328"/>
            <a:ext cx="4038600" cy="4525963"/>
          </a:xfrm>
          <a:prstGeom prst="rect">
            <a:avLst/>
          </a:prstGeom>
          <a:noFill/>
          <a:ln>
            <a:noFill/>
          </a:ln>
        </p:spPr>
        <p:txBody>
          <a:bodyPr spcFirstLastPara="1" wrap="square" lIns="91425" tIns="45700" rIns="91425" bIns="45700" anchor="t" anchorCtr="0">
            <a:noAutofit/>
          </a:bodyPr>
          <a:lstStyle>
            <a:lvl1pPr marL="457200" lvl="0" indent="-349504" algn="l">
              <a:spcBef>
                <a:spcPts val="400"/>
              </a:spcBef>
              <a:spcAft>
                <a:spcPts val="0"/>
              </a:spcAft>
              <a:buSzPts val="1904"/>
              <a:buChar char="🞂"/>
              <a:defRPr sz="2800"/>
            </a:lvl1pPr>
            <a:lvl2pPr marL="914400" lvl="1" indent="-381000" algn="l">
              <a:spcBef>
                <a:spcPts val="324"/>
              </a:spcBef>
              <a:spcAft>
                <a:spcPts val="0"/>
              </a:spcAft>
              <a:buSzPts val="2400"/>
              <a:buChar char="◦"/>
              <a:defRPr sz="2400"/>
            </a:lvl2pPr>
            <a:lvl3pPr marL="1371600" lvl="2" indent="-355600" algn="l">
              <a:spcBef>
                <a:spcPts val="350"/>
              </a:spcBef>
              <a:spcAft>
                <a:spcPts val="0"/>
              </a:spcAft>
              <a:buSzPts val="2000"/>
              <a:buChar char="●"/>
              <a:defRPr sz="2000"/>
            </a:lvl3pPr>
            <a:lvl4pPr marL="1828800" lvl="3" indent="-342900" algn="l">
              <a:spcBef>
                <a:spcPts val="350"/>
              </a:spcBef>
              <a:spcAft>
                <a:spcPts val="0"/>
              </a:spcAft>
              <a:buSzPts val="1800"/>
              <a:buChar char="●"/>
              <a:defRPr sz="1800"/>
            </a:lvl4pPr>
            <a:lvl5pPr marL="2286000" lvl="4" indent="-342900" algn="l">
              <a:spcBef>
                <a:spcPts val="350"/>
              </a:spcBef>
              <a:spcAft>
                <a:spcPts val="0"/>
              </a:spcAft>
              <a:buSzPts val="1800"/>
              <a:buChar char="●"/>
              <a:defRPr sz="18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44" name="Google Shape;44;p5"/>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7" name="Google Shape;47;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blipFill rotWithShape="1">
          <a:blip r:embed="rId2">
            <a:alphaModFix/>
          </a:blip>
          <a:tile tx="0" ty="0" sx="50000" sy="50000" flip="none" algn="tl"/>
        </a:blipFill>
        <a:effectLst/>
      </p:bgPr>
    </p:bg>
    <p:spTree>
      <p:nvGrpSpPr>
        <p:cNvPr id="1" name="Shape 48"/>
        <p:cNvGrpSpPr/>
        <p:nvPr/>
      </p:nvGrpSpPr>
      <p:grpSpPr>
        <a:xfrm>
          <a:off x="0" y="0"/>
          <a:ext cx="0" cy="0"/>
          <a:chOff x="0" y="0"/>
          <a:chExt cx="0" cy="0"/>
        </a:xfrm>
      </p:grpSpPr>
      <p:sp>
        <p:nvSpPr>
          <p:cNvPr id="49" name="Google Shape;49;p6"/>
          <p:cNvSpPr txBox="1">
            <a:spLocks noGrp="1"/>
          </p:cNvSpPr>
          <p:nvPr>
            <p:ph type="title"/>
          </p:nvPr>
        </p:nvSpPr>
        <p:spPr>
          <a:xfrm>
            <a:off x="457200" y="273050"/>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6"/>
          <p:cNvSpPr txBox="1">
            <a:spLocks noGrp="1"/>
          </p:cNvSpPr>
          <p:nvPr>
            <p:ph type="body" idx="1"/>
          </p:nvPr>
        </p:nvSpPr>
        <p:spPr>
          <a:xfrm>
            <a:off x="457200" y="5410200"/>
            <a:ext cx="4040188" cy="7620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lvl="0" indent="-228600" algn="l">
              <a:spcBef>
                <a:spcPts val="400"/>
              </a:spcBef>
              <a:spcAft>
                <a:spcPts val="0"/>
              </a:spcAft>
              <a:buSzPts val="1632"/>
              <a:buNone/>
              <a:defRPr sz="2400" b="0">
                <a:solidFill>
                  <a:schemeClr val="lt1"/>
                </a:solidFill>
              </a:defRPr>
            </a:lvl1pPr>
            <a:lvl2pPr marL="914400" lvl="1" indent="-228600" algn="l">
              <a:spcBef>
                <a:spcPts val="324"/>
              </a:spcBef>
              <a:spcAft>
                <a:spcPts val="0"/>
              </a:spcAft>
              <a:buSzPts val="2000"/>
              <a:buNone/>
              <a:defRPr sz="2000" b="1"/>
            </a:lvl2pPr>
            <a:lvl3pPr marL="1371600" lvl="2" indent="-228600" algn="l">
              <a:spcBef>
                <a:spcPts val="350"/>
              </a:spcBef>
              <a:spcAft>
                <a:spcPts val="0"/>
              </a:spcAft>
              <a:buSzPts val="1800"/>
              <a:buNone/>
              <a:defRPr sz="1800" b="1"/>
            </a:lvl3pPr>
            <a:lvl4pPr marL="1828800" lvl="3" indent="-228600" algn="l">
              <a:spcBef>
                <a:spcPts val="350"/>
              </a:spcBef>
              <a:spcAft>
                <a:spcPts val="0"/>
              </a:spcAft>
              <a:buSzPts val="1600"/>
              <a:buNone/>
              <a:defRPr sz="1600" b="1"/>
            </a:lvl4pPr>
            <a:lvl5pPr marL="2286000" lvl="4" indent="-228600" algn="l">
              <a:spcBef>
                <a:spcPts val="350"/>
              </a:spcBef>
              <a:spcAft>
                <a:spcPts val="0"/>
              </a:spcAft>
              <a:buSzPts val="1600"/>
              <a:buNone/>
              <a:defRPr sz="1600" b="1"/>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51" name="Google Shape;51;p6"/>
          <p:cNvSpPr txBox="1">
            <a:spLocks noGrp="1"/>
          </p:cNvSpPr>
          <p:nvPr>
            <p:ph type="body" idx="2"/>
          </p:nvPr>
        </p:nvSpPr>
        <p:spPr>
          <a:xfrm>
            <a:off x="4645026" y="5410200"/>
            <a:ext cx="4041775" cy="7620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lvl="0" indent="-228600" algn="l">
              <a:spcBef>
                <a:spcPts val="400"/>
              </a:spcBef>
              <a:spcAft>
                <a:spcPts val="0"/>
              </a:spcAft>
              <a:buSzPts val="1632"/>
              <a:buNone/>
              <a:defRPr sz="2400" b="0">
                <a:solidFill>
                  <a:schemeClr val="lt1"/>
                </a:solidFill>
              </a:defRPr>
            </a:lvl1pPr>
            <a:lvl2pPr marL="914400" lvl="1" indent="-228600" algn="l">
              <a:spcBef>
                <a:spcPts val="324"/>
              </a:spcBef>
              <a:spcAft>
                <a:spcPts val="0"/>
              </a:spcAft>
              <a:buSzPts val="2000"/>
              <a:buNone/>
              <a:defRPr sz="2000" b="1"/>
            </a:lvl2pPr>
            <a:lvl3pPr marL="1371600" lvl="2" indent="-228600" algn="l">
              <a:spcBef>
                <a:spcPts val="350"/>
              </a:spcBef>
              <a:spcAft>
                <a:spcPts val="0"/>
              </a:spcAft>
              <a:buSzPts val="1800"/>
              <a:buNone/>
              <a:defRPr sz="1800" b="1"/>
            </a:lvl3pPr>
            <a:lvl4pPr marL="1828800" lvl="3" indent="-228600" algn="l">
              <a:spcBef>
                <a:spcPts val="350"/>
              </a:spcBef>
              <a:spcAft>
                <a:spcPts val="0"/>
              </a:spcAft>
              <a:buSzPts val="1600"/>
              <a:buNone/>
              <a:defRPr sz="1600" b="1"/>
            </a:lvl4pPr>
            <a:lvl5pPr marL="2286000" lvl="4" indent="-228600" algn="l">
              <a:spcBef>
                <a:spcPts val="350"/>
              </a:spcBef>
              <a:spcAft>
                <a:spcPts val="0"/>
              </a:spcAft>
              <a:buSzPts val="1600"/>
              <a:buNone/>
              <a:defRPr sz="1600" b="1"/>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52" name="Google Shape;52;p6"/>
          <p:cNvSpPr txBox="1">
            <a:spLocks noGrp="1"/>
          </p:cNvSpPr>
          <p:nvPr>
            <p:ph type="body" idx="3"/>
          </p:nvPr>
        </p:nvSpPr>
        <p:spPr>
          <a:xfrm>
            <a:off x="457200" y="1444294"/>
            <a:ext cx="4040188" cy="3941763"/>
          </a:xfrm>
          <a:prstGeom prst="rect">
            <a:avLst/>
          </a:prstGeom>
          <a:noFill/>
          <a:ln>
            <a:noFill/>
          </a:ln>
        </p:spPr>
        <p:txBody>
          <a:bodyPr spcFirstLastPara="1" wrap="square" lIns="91425" tIns="45700" rIns="91425" bIns="45700" anchor="t" anchorCtr="0">
            <a:noAutofit/>
          </a:bodyPr>
          <a:lstStyle>
            <a:lvl1pPr marL="457200" lvl="0" indent="-332232" algn="l">
              <a:spcBef>
                <a:spcPts val="400"/>
              </a:spcBef>
              <a:spcAft>
                <a:spcPts val="0"/>
              </a:spcAft>
              <a:buSzPts val="1632"/>
              <a:buChar char="🞂"/>
              <a:defRPr sz="2400"/>
            </a:lvl1pPr>
            <a:lvl2pPr marL="914400" lvl="1" indent="-355600" algn="l">
              <a:spcBef>
                <a:spcPts val="324"/>
              </a:spcBef>
              <a:spcAft>
                <a:spcPts val="0"/>
              </a:spcAft>
              <a:buSzPts val="2000"/>
              <a:buChar char="◦"/>
              <a:defRPr sz="2000"/>
            </a:lvl2pPr>
            <a:lvl3pPr marL="1371600" lvl="2" indent="-342900" algn="l">
              <a:spcBef>
                <a:spcPts val="350"/>
              </a:spcBef>
              <a:spcAft>
                <a:spcPts val="0"/>
              </a:spcAft>
              <a:buSzPts val="1800"/>
              <a:buChar char="●"/>
              <a:defRPr sz="1800"/>
            </a:lvl3pPr>
            <a:lvl4pPr marL="1828800" lvl="3" indent="-330200" algn="l">
              <a:spcBef>
                <a:spcPts val="350"/>
              </a:spcBef>
              <a:spcAft>
                <a:spcPts val="0"/>
              </a:spcAft>
              <a:buSzPts val="1600"/>
              <a:buChar char="●"/>
              <a:defRPr sz="1600"/>
            </a:lvl4pPr>
            <a:lvl5pPr marL="2286000" lvl="4" indent="-330200" algn="l">
              <a:spcBef>
                <a:spcPts val="350"/>
              </a:spcBef>
              <a:spcAft>
                <a:spcPts val="0"/>
              </a:spcAft>
              <a:buSzPts val="1600"/>
              <a:buChar char="●"/>
              <a:defRPr sz="16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53" name="Google Shape;53;p6"/>
          <p:cNvSpPr txBox="1">
            <a:spLocks noGrp="1"/>
          </p:cNvSpPr>
          <p:nvPr>
            <p:ph type="body" idx="4"/>
          </p:nvPr>
        </p:nvSpPr>
        <p:spPr>
          <a:xfrm>
            <a:off x="4645025" y="1444294"/>
            <a:ext cx="4041775" cy="3941763"/>
          </a:xfrm>
          <a:prstGeom prst="rect">
            <a:avLst/>
          </a:prstGeom>
          <a:noFill/>
          <a:ln>
            <a:noFill/>
          </a:ln>
        </p:spPr>
        <p:txBody>
          <a:bodyPr spcFirstLastPara="1" wrap="square" lIns="91425" tIns="45700" rIns="91425" bIns="45700" anchor="t" anchorCtr="0">
            <a:noAutofit/>
          </a:bodyPr>
          <a:lstStyle>
            <a:lvl1pPr marL="457200" lvl="0" indent="-332232" algn="l">
              <a:spcBef>
                <a:spcPts val="0"/>
              </a:spcBef>
              <a:spcAft>
                <a:spcPts val="0"/>
              </a:spcAft>
              <a:buSzPts val="1632"/>
              <a:buChar char="🞂"/>
              <a:defRPr sz="2400"/>
            </a:lvl1pPr>
            <a:lvl2pPr marL="914400" lvl="1" indent="-355600" algn="l">
              <a:spcBef>
                <a:spcPts val="324"/>
              </a:spcBef>
              <a:spcAft>
                <a:spcPts val="0"/>
              </a:spcAft>
              <a:buSzPts val="2000"/>
              <a:buChar char="◦"/>
              <a:defRPr sz="2000"/>
            </a:lvl2pPr>
            <a:lvl3pPr marL="1371600" lvl="2" indent="-342900" algn="l">
              <a:spcBef>
                <a:spcPts val="350"/>
              </a:spcBef>
              <a:spcAft>
                <a:spcPts val="0"/>
              </a:spcAft>
              <a:buSzPts val="1800"/>
              <a:buChar char="●"/>
              <a:defRPr sz="1800"/>
            </a:lvl3pPr>
            <a:lvl4pPr marL="1828800" lvl="3" indent="-330200" algn="l">
              <a:spcBef>
                <a:spcPts val="350"/>
              </a:spcBef>
              <a:spcAft>
                <a:spcPts val="0"/>
              </a:spcAft>
              <a:buSzPts val="1600"/>
              <a:buChar char="●"/>
              <a:defRPr sz="1600"/>
            </a:lvl4pPr>
            <a:lvl5pPr marL="2286000" lvl="4" indent="-330200" algn="l">
              <a:spcBef>
                <a:spcPts val="350"/>
              </a:spcBef>
              <a:spcAft>
                <a:spcPts val="0"/>
              </a:spcAft>
              <a:buSzPts val="1600"/>
              <a:buChar char="●"/>
              <a:defRPr sz="16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54" name="Google Shape;54;p6"/>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6"/>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57"/>
        <p:cNvGrpSpPr/>
        <p:nvPr/>
      </p:nvGrpSpPr>
      <p:grpSpPr>
        <a:xfrm>
          <a:off x="0" y="0"/>
          <a:ext cx="0" cy="0"/>
          <a:chOff x="0" y="0"/>
          <a:chExt cx="0" cy="0"/>
        </a:xfrm>
      </p:grpSpPr>
      <p:sp>
        <p:nvSpPr>
          <p:cNvPr id="58" name="Google Shape;58;p7"/>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7"/>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1" name="Google Shape;6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8"/>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8"/>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blipFill rotWithShape="1">
          <a:blip r:embed="rId2">
            <a:alphaModFix/>
          </a:blip>
          <a:tile tx="0" ty="0" sx="50000" sy="50000" flip="none" algn="tl"/>
        </a:blip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914400" y="4876800"/>
            <a:ext cx="7481776" cy="4572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Clr>
                <a:schemeClr val="accent1"/>
              </a:buClr>
              <a:buSzPts val="2500"/>
              <a:buFont typeface="Lucida Sans"/>
              <a:buNone/>
              <a:defRPr sz="2500" b="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9"/>
          <p:cNvSpPr txBox="1">
            <a:spLocks noGrp="1"/>
          </p:cNvSpPr>
          <p:nvPr>
            <p:ph type="body" idx="1"/>
          </p:nvPr>
        </p:nvSpPr>
        <p:spPr>
          <a:xfrm>
            <a:off x="4419600" y="5355102"/>
            <a:ext cx="3974592" cy="914400"/>
          </a:xfrm>
          <a:prstGeom prst="rect">
            <a:avLst/>
          </a:prstGeom>
          <a:noFill/>
          <a:ln>
            <a:noFill/>
          </a:ln>
        </p:spPr>
        <p:txBody>
          <a:bodyPr spcFirstLastPara="1" wrap="square" lIns="91425" tIns="45700" rIns="91425" bIns="45700" anchor="t" anchorCtr="0">
            <a:noAutofit/>
          </a:bodyPr>
          <a:lstStyle>
            <a:lvl1pPr marL="457200" lvl="0" indent="-228600" algn="r">
              <a:spcBef>
                <a:spcPts val="400"/>
              </a:spcBef>
              <a:spcAft>
                <a:spcPts val="0"/>
              </a:spcAft>
              <a:buSzPts val="1088"/>
              <a:buNone/>
              <a:defRPr sz="1600"/>
            </a:lvl1pPr>
            <a:lvl2pPr marL="914400" lvl="1" indent="-228600" algn="l">
              <a:spcBef>
                <a:spcPts val="324"/>
              </a:spcBef>
              <a:spcAft>
                <a:spcPts val="0"/>
              </a:spcAft>
              <a:buSzPts val="1200"/>
              <a:buNone/>
              <a:defRPr sz="1200"/>
            </a:lvl2pPr>
            <a:lvl3pPr marL="1371600" lvl="2" indent="-228600" algn="l">
              <a:spcBef>
                <a:spcPts val="350"/>
              </a:spcBef>
              <a:spcAft>
                <a:spcPts val="0"/>
              </a:spcAft>
              <a:buSzPts val="1000"/>
              <a:buNone/>
              <a:defRPr sz="1000"/>
            </a:lvl3pPr>
            <a:lvl4pPr marL="1828800" lvl="3" indent="-228600" algn="l">
              <a:spcBef>
                <a:spcPts val="350"/>
              </a:spcBef>
              <a:spcAft>
                <a:spcPts val="0"/>
              </a:spcAft>
              <a:buSzPts val="900"/>
              <a:buNone/>
              <a:defRPr sz="900"/>
            </a:lvl4pPr>
            <a:lvl5pPr marL="2286000" lvl="4" indent="-228600" algn="l">
              <a:spcBef>
                <a:spcPts val="350"/>
              </a:spcBef>
              <a:spcAft>
                <a:spcPts val="0"/>
              </a:spcAft>
              <a:buSzPts val="900"/>
              <a:buNone/>
              <a:defRPr sz="9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69" name="Google Shape;69;p9"/>
          <p:cNvSpPr txBox="1">
            <a:spLocks noGrp="1"/>
          </p:cNvSpPr>
          <p:nvPr>
            <p:ph type="body" idx="2"/>
          </p:nvPr>
        </p:nvSpPr>
        <p:spPr>
          <a:xfrm>
            <a:off x="914400" y="274320"/>
            <a:ext cx="7479792" cy="4572000"/>
          </a:xfrm>
          <a:prstGeom prst="rect">
            <a:avLst/>
          </a:prstGeom>
          <a:noFill/>
          <a:ln>
            <a:noFill/>
          </a:ln>
        </p:spPr>
        <p:txBody>
          <a:bodyPr spcFirstLastPara="1" wrap="square" lIns="91425" tIns="45700" rIns="91425" bIns="45700" anchor="t" anchorCtr="0">
            <a:noAutofit/>
          </a:bodyPr>
          <a:lstStyle>
            <a:lvl1pPr marL="457200" lvl="0" indent="-366776" algn="l">
              <a:spcBef>
                <a:spcPts val="400"/>
              </a:spcBef>
              <a:spcAft>
                <a:spcPts val="0"/>
              </a:spcAft>
              <a:buSzPts val="2176"/>
              <a:buChar char="🞂"/>
              <a:defRPr sz="3200"/>
            </a:lvl1pPr>
            <a:lvl2pPr marL="914400" lvl="1" indent="-406400" algn="l">
              <a:spcBef>
                <a:spcPts val="324"/>
              </a:spcBef>
              <a:spcAft>
                <a:spcPts val="0"/>
              </a:spcAft>
              <a:buSzPts val="2800"/>
              <a:buChar char="◦"/>
              <a:defRPr sz="2800"/>
            </a:lvl2pPr>
            <a:lvl3pPr marL="1371600" lvl="2" indent="-381000" algn="l">
              <a:spcBef>
                <a:spcPts val="350"/>
              </a:spcBef>
              <a:spcAft>
                <a:spcPts val="0"/>
              </a:spcAft>
              <a:buSzPts val="2400"/>
              <a:buChar char="●"/>
              <a:defRPr sz="2400"/>
            </a:lvl3pPr>
            <a:lvl4pPr marL="1828800" lvl="3" indent="-355600" algn="l">
              <a:spcBef>
                <a:spcPts val="350"/>
              </a:spcBef>
              <a:spcAft>
                <a:spcPts val="0"/>
              </a:spcAft>
              <a:buSzPts val="2000"/>
              <a:buChar char="●"/>
              <a:defRPr sz="2000"/>
            </a:lvl4pPr>
            <a:lvl5pPr marL="2286000" lvl="4" indent="-355600" algn="l">
              <a:spcBef>
                <a:spcPts val="350"/>
              </a:spcBef>
              <a:spcAft>
                <a:spcPts val="0"/>
              </a:spcAft>
              <a:buSzPts val="2000"/>
              <a:buChar char="●"/>
              <a:defRPr sz="20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70" name="Google Shape;70;p9"/>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73"/>
        <p:cNvGrpSpPr/>
        <p:nvPr/>
      </p:nvGrpSpPr>
      <p:grpSpPr>
        <a:xfrm>
          <a:off x="0" y="0"/>
          <a:ext cx="0" cy="0"/>
          <a:chOff x="0" y="0"/>
          <a:chExt cx="0" cy="0"/>
        </a:xfrm>
      </p:grpSpPr>
      <p:sp>
        <p:nvSpPr>
          <p:cNvPr id="74" name="Google Shape;74;p10"/>
          <p:cNvSpPr txBox="1">
            <a:spLocks noGrp="1"/>
          </p:cNvSpPr>
          <p:nvPr>
            <p:ph type="body" idx="1"/>
          </p:nvPr>
        </p:nvSpPr>
        <p:spPr>
          <a:xfrm>
            <a:off x="1141232" y="5443402"/>
            <a:ext cx="7162800" cy="648232"/>
          </a:xfrm>
          <a:prstGeom prst="rect">
            <a:avLst/>
          </a:prstGeom>
          <a:noFill/>
          <a:ln>
            <a:noFill/>
          </a:ln>
        </p:spPr>
        <p:txBody>
          <a:bodyPr spcFirstLastPara="1" wrap="square" lIns="91425" tIns="0" rIns="91425" bIns="45700" anchor="t" anchorCtr="0">
            <a:noAutofit/>
          </a:bodyPr>
          <a:lstStyle>
            <a:lvl1pPr marL="457200" marR="18288" lvl="0" indent="-228600" algn="r">
              <a:spcBef>
                <a:spcPts val="400"/>
              </a:spcBef>
              <a:spcAft>
                <a:spcPts val="0"/>
              </a:spcAft>
              <a:buSzPts val="952"/>
              <a:buNone/>
              <a:defRPr sz="1400"/>
            </a:lvl1pPr>
            <a:lvl2pPr marL="914400" lvl="1" indent="-304800" algn="l">
              <a:spcBef>
                <a:spcPts val="324"/>
              </a:spcBef>
              <a:spcAft>
                <a:spcPts val="0"/>
              </a:spcAft>
              <a:buSzPts val="1200"/>
              <a:buChar char="◦"/>
              <a:defRPr sz="1200"/>
            </a:lvl2pPr>
            <a:lvl3pPr marL="1371600" lvl="2" indent="-292100" algn="l">
              <a:spcBef>
                <a:spcPts val="350"/>
              </a:spcBef>
              <a:spcAft>
                <a:spcPts val="0"/>
              </a:spcAft>
              <a:buSzPts val="1000"/>
              <a:buChar char="●"/>
              <a:defRPr sz="1000"/>
            </a:lvl3pPr>
            <a:lvl4pPr marL="1828800" lvl="3" indent="-285750" algn="l">
              <a:spcBef>
                <a:spcPts val="350"/>
              </a:spcBef>
              <a:spcAft>
                <a:spcPts val="0"/>
              </a:spcAft>
              <a:buSzPts val="900"/>
              <a:buChar char="●"/>
              <a:defRPr sz="900"/>
            </a:lvl4pPr>
            <a:lvl5pPr marL="2286000" lvl="4" indent="-285750" algn="l">
              <a:spcBef>
                <a:spcPts val="350"/>
              </a:spcBef>
              <a:spcAft>
                <a:spcPts val="0"/>
              </a:spcAft>
              <a:buSzPts val="900"/>
              <a:buChar char="●"/>
              <a:defRPr sz="900"/>
            </a:lvl5pPr>
            <a:lvl6pPr marL="2743200" lvl="5" indent="-342900" algn="l">
              <a:spcBef>
                <a:spcPts val="350"/>
              </a:spcBef>
              <a:spcAft>
                <a:spcPts val="0"/>
              </a:spcAft>
              <a:buSzPts val="1800"/>
              <a:buChar char="■"/>
              <a:defRPr/>
            </a:lvl6pPr>
            <a:lvl7pPr marL="3200400" lvl="6" indent="-342900" algn="l">
              <a:spcBef>
                <a:spcPts val="350"/>
              </a:spcBef>
              <a:spcAft>
                <a:spcPts val="0"/>
              </a:spcAft>
              <a:buSzPts val="1800"/>
              <a:buChar char="■"/>
              <a:defRPr/>
            </a:lvl7pPr>
            <a:lvl8pPr marL="3657600" lvl="7" indent="-342900" algn="l">
              <a:spcBef>
                <a:spcPts val="350"/>
              </a:spcBef>
              <a:spcAft>
                <a:spcPts val="0"/>
              </a:spcAft>
              <a:buSzPts val="1800"/>
              <a:buChar char="■"/>
              <a:defRPr/>
            </a:lvl8pPr>
            <a:lvl9pPr marL="4114800" lvl="8" indent="-342900" algn="l">
              <a:spcBef>
                <a:spcPts val="350"/>
              </a:spcBef>
              <a:spcAft>
                <a:spcPts val="0"/>
              </a:spcAft>
              <a:buSzPts val="1800"/>
              <a:buChar char="■"/>
              <a:defRPr/>
            </a:lvl9pPr>
          </a:lstStyle>
          <a:p>
            <a:endParaRPr/>
          </a:p>
        </p:txBody>
      </p:sp>
      <p:sp>
        <p:nvSpPr>
          <p:cNvPr id="75" name="Google Shape;75;p10"/>
          <p:cNvSpPr>
            <a:spLocks noGrp="1"/>
          </p:cNvSpPr>
          <p:nvPr>
            <p:ph type="pic" idx="2"/>
          </p:nvPr>
        </p:nvSpPr>
        <p:spPr>
          <a:xfrm>
            <a:off x="228600" y="189968"/>
            <a:ext cx="8686800" cy="4389120"/>
          </a:xfrm>
          <a:prstGeom prst="rect">
            <a:avLst/>
          </a:prstGeom>
          <a:solidFill>
            <a:schemeClr val="dk2"/>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400"/>
              </a:spcBef>
              <a:spcAft>
                <a:spcPts val="0"/>
              </a:spcAft>
              <a:buClr>
                <a:schemeClr val="accent1"/>
              </a:buClr>
              <a:buSzPts val="2176"/>
              <a:buFont typeface="Noto Sans Symbols"/>
              <a:buNone/>
              <a:defRPr sz="3200" b="0" i="0" u="none" strike="noStrike" cap="none">
                <a:solidFill>
                  <a:schemeClr val="lt1"/>
                </a:solidFill>
                <a:latin typeface="Lucida Sans"/>
                <a:ea typeface="Lucida Sans"/>
                <a:cs typeface="Lucida Sans"/>
                <a:sym typeface="Lucida Sans"/>
              </a:defRPr>
            </a:lvl1pPr>
            <a:lvl2pPr marR="0" lvl="1" algn="l" rtl="0">
              <a:spcBef>
                <a:spcPts val="324"/>
              </a:spcBef>
              <a:spcAft>
                <a:spcPts val="0"/>
              </a:spcAft>
              <a:buClr>
                <a:schemeClr val="accent1"/>
              </a:buClr>
              <a:buSzPts val="2300"/>
              <a:buFont typeface="Verdana"/>
              <a:buChar char="◦"/>
              <a:defRPr sz="2300" b="0" i="0" u="none" strike="noStrike" cap="none">
                <a:solidFill>
                  <a:schemeClr val="lt1"/>
                </a:solidFill>
                <a:latin typeface="Lucida Sans"/>
                <a:ea typeface="Lucida Sans"/>
                <a:cs typeface="Lucida Sans"/>
                <a:sym typeface="Lucida Sans"/>
              </a:defRPr>
            </a:lvl2pPr>
            <a:lvl3pPr marR="0" lvl="2" algn="l" rtl="0">
              <a:spcBef>
                <a:spcPts val="350"/>
              </a:spcBef>
              <a:spcAft>
                <a:spcPts val="0"/>
              </a:spcAft>
              <a:buClr>
                <a:schemeClr val="accent2"/>
              </a:buClr>
              <a:buSzPts val="2100"/>
              <a:buFont typeface="Noto Sans Symbols"/>
              <a:buChar char="●"/>
              <a:defRPr sz="2100" b="0" i="0" u="none" strike="noStrike" cap="none">
                <a:solidFill>
                  <a:schemeClr val="lt1"/>
                </a:solidFill>
                <a:latin typeface="Lucida Sans"/>
                <a:ea typeface="Lucida Sans"/>
                <a:cs typeface="Lucida Sans"/>
                <a:sym typeface="Lucida Sans"/>
              </a:defRPr>
            </a:lvl3pPr>
            <a:lvl4pPr marR="0" lvl="3" algn="l" rtl="0">
              <a:spcBef>
                <a:spcPts val="350"/>
              </a:spcBef>
              <a:spcAft>
                <a:spcPts val="0"/>
              </a:spcAft>
              <a:buClr>
                <a:schemeClr val="accent2"/>
              </a:buClr>
              <a:buSzPts val="1900"/>
              <a:buFont typeface="Noto Sans Symbols"/>
              <a:buChar char="●"/>
              <a:defRPr sz="1900" b="0" i="0" u="none" strike="noStrike" cap="none">
                <a:solidFill>
                  <a:schemeClr val="lt1"/>
                </a:solidFill>
                <a:latin typeface="Lucida Sans"/>
                <a:ea typeface="Lucida Sans"/>
                <a:cs typeface="Lucida Sans"/>
                <a:sym typeface="Lucida Sans"/>
              </a:defRPr>
            </a:lvl4pPr>
            <a:lvl5pPr marR="0" lvl="4" algn="l" rtl="0">
              <a:spcBef>
                <a:spcPts val="350"/>
              </a:spcBef>
              <a:spcAft>
                <a:spcPts val="0"/>
              </a:spcAft>
              <a:buClr>
                <a:schemeClr val="accent2"/>
              </a:buClr>
              <a:buSzPts val="1800"/>
              <a:buFont typeface="Noto Sans Symbols"/>
              <a:buChar char="●"/>
              <a:defRPr sz="1800" b="0" i="0" u="none" strike="noStrike" cap="none">
                <a:solidFill>
                  <a:schemeClr val="lt1"/>
                </a:solidFill>
                <a:latin typeface="Lucida Sans"/>
                <a:ea typeface="Lucida Sans"/>
                <a:cs typeface="Lucida Sans"/>
                <a:sym typeface="Lucida Sans"/>
              </a:defRPr>
            </a:lvl5pPr>
            <a:lvl6pPr marR="0" lvl="5" algn="l" rtl="0">
              <a:spcBef>
                <a:spcPts val="350"/>
              </a:spcBef>
              <a:spcAft>
                <a:spcPts val="0"/>
              </a:spcAft>
              <a:buClr>
                <a:schemeClr val="accent3"/>
              </a:buClr>
              <a:buSzPts val="1800"/>
              <a:buFont typeface="Noto Sans Symbols"/>
              <a:buChar char="■"/>
              <a:defRPr sz="1800" b="0" i="0" u="none" strike="noStrike" cap="none">
                <a:solidFill>
                  <a:schemeClr val="lt1"/>
                </a:solidFill>
                <a:latin typeface="Lucida Sans"/>
                <a:ea typeface="Lucida Sans"/>
                <a:cs typeface="Lucida Sans"/>
                <a:sym typeface="Lucida Sans"/>
              </a:defRPr>
            </a:lvl6pPr>
            <a:lvl7pPr marR="0" lvl="6" algn="l" rtl="0">
              <a:spcBef>
                <a:spcPts val="350"/>
              </a:spcBef>
              <a:spcAft>
                <a:spcPts val="0"/>
              </a:spcAft>
              <a:buClr>
                <a:schemeClr val="accent3"/>
              </a:buClr>
              <a:buSzPts val="1600"/>
              <a:buFont typeface="Noto Sans Symbols"/>
              <a:buChar char="■"/>
              <a:defRPr sz="1600" b="0" i="0" u="none" strike="noStrike" cap="none">
                <a:solidFill>
                  <a:schemeClr val="lt1"/>
                </a:solidFill>
                <a:latin typeface="Lucida Sans"/>
                <a:ea typeface="Lucida Sans"/>
                <a:cs typeface="Lucida Sans"/>
                <a:sym typeface="Lucida Sans"/>
              </a:defRPr>
            </a:lvl7pPr>
            <a:lvl8pPr marR="0" lvl="7" algn="l" rtl="0">
              <a:spcBef>
                <a:spcPts val="350"/>
              </a:spcBef>
              <a:spcAft>
                <a:spcPts val="0"/>
              </a:spcAft>
              <a:buClr>
                <a:schemeClr val="accent3"/>
              </a:buClr>
              <a:buSzPts val="1600"/>
              <a:buFont typeface="Noto Sans Symbols"/>
              <a:buChar char="■"/>
              <a:defRPr sz="1600" b="0" i="0" u="none" strike="noStrike" cap="none">
                <a:solidFill>
                  <a:schemeClr val="lt1"/>
                </a:solidFill>
                <a:latin typeface="Lucida Sans"/>
                <a:ea typeface="Lucida Sans"/>
                <a:cs typeface="Lucida Sans"/>
                <a:sym typeface="Lucida Sans"/>
              </a:defRPr>
            </a:lvl8pPr>
            <a:lvl9pPr marR="0" lvl="8" algn="l" rtl="0">
              <a:spcBef>
                <a:spcPts val="350"/>
              </a:spcBef>
              <a:spcAft>
                <a:spcPts val="0"/>
              </a:spcAft>
              <a:buClr>
                <a:schemeClr val="accent3"/>
              </a:buClr>
              <a:buSzPts val="1600"/>
              <a:buFont typeface="Noto Sans Symbols"/>
              <a:buChar char="■"/>
              <a:defRPr sz="1600" b="0" i="0" u="none" strike="noStrike" cap="none">
                <a:solidFill>
                  <a:schemeClr val="lt1"/>
                </a:solidFill>
                <a:latin typeface="Lucida Sans"/>
                <a:ea typeface="Lucida Sans"/>
                <a:cs typeface="Lucida Sans"/>
                <a:sym typeface="Lucida Sans"/>
              </a:defRPr>
            </a:lvl9pPr>
          </a:lstStyle>
          <a:p>
            <a:endParaRPr/>
          </a:p>
        </p:txBody>
      </p:sp>
      <p:sp>
        <p:nvSpPr>
          <p:cNvPr id="76" name="Google Shape;76;p10"/>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00" b="0">
                <a:solidFill>
                  <a:schemeClr val="lt1"/>
                </a:solidFill>
                <a:latin typeface="Lucida Sans"/>
                <a:ea typeface="Lucida Sans"/>
                <a:cs typeface="Lucida Sans"/>
                <a:sym typeface="Lucida Sans"/>
              </a:defRPr>
            </a:lvl1pPr>
            <a:lvl2pPr marL="0" lvl="1" indent="0" algn="r">
              <a:spcBef>
                <a:spcPts val="0"/>
              </a:spcBef>
              <a:buNone/>
              <a:defRPr sz="1000" b="0">
                <a:solidFill>
                  <a:schemeClr val="lt1"/>
                </a:solidFill>
                <a:latin typeface="Lucida Sans"/>
                <a:ea typeface="Lucida Sans"/>
                <a:cs typeface="Lucida Sans"/>
                <a:sym typeface="Lucida Sans"/>
              </a:defRPr>
            </a:lvl2pPr>
            <a:lvl3pPr marL="0" lvl="2" indent="0" algn="r">
              <a:spcBef>
                <a:spcPts val="0"/>
              </a:spcBef>
              <a:buNone/>
              <a:defRPr sz="1000" b="0">
                <a:solidFill>
                  <a:schemeClr val="lt1"/>
                </a:solidFill>
                <a:latin typeface="Lucida Sans"/>
                <a:ea typeface="Lucida Sans"/>
                <a:cs typeface="Lucida Sans"/>
                <a:sym typeface="Lucida Sans"/>
              </a:defRPr>
            </a:lvl3pPr>
            <a:lvl4pPr marL="0" lvl="3" indent="0" algn="r">
              <a:spcBef>
                <a:spcPts val="0"/>
              </a:spcBef>
              <a:buNone/>
              <a:defRPr sz="1000" b="0">
                <a:solidFill>
                  <a:schemeClr val="lt1"/>
                </a:solidFill>
                <a:latin typeface="Lucida Sans"/>
                <a:ea typeface="Lucida Sans"/>
                <a:cs typeface="Lucida Sans"/>
                <a:sym typeface="Lucida Sans"/>
              </a:defRPr>
            </a:lvl4pPr>
            <a:lvl5pPr marL="0" lvl="4" indent="0" algn="r">
              <a:spcBef>
                <a:spcPts val="0"/>
              </a:spcBef>
              <a:buNone/>
              <a:defRPr sz="1000" b="0">
                <a:solidFill>
                  <a:schemeClr val="lt1"/>
                </a:solidFill>
                <a:latin typeface="Lucida Sans"/>
                <a:ea typeface="Lucida Sans"/>
                <a:cs typeface="Lucida Sans"/>
                <a:sym typeface="Lucida Sans"/>
              </a:defRPr>
            </a:lvl5pPr>
            <a:lvl6pPr marL="0" lvl="5" indent="0" algn="r">
              <a:spcBef>
                <a:spcPts val="0"/>
              </a:spcBef>
              <a:buNone/>
              <a:defRPr sz="1000" b="0">
                <a:solidFill>
                  <a:schemeClr val="lt1"/>
                </a:solidFill>
                <a:latin typeface="Lucida Sans"/>
                <a:ea typeface="Lucida Sans"/>
                <a:cs typeface="Lucida Sans"/>
                <a:sym typeface="Lucida Sans"/>
              </a:defRPr>
            </a:lvl6pPr>
            <a:lvl7pPr marL="0" lvl="6" indent="0" algn="r">
              <a:spcBef>
                <a:spcPts val="0"/>
              </a:spcBef>
              <a:buNone/>
              <a:defRPr sz="1000" b="0">
                <a:solidFill>
                  <a:schemeClr val="lt1"/>
                </a:solidFill>
                <a:latin typeface="Lucida Sans"/>
                <a:ea typeface="Lucida Sans"/>
                <a:cs typeface="Lucida Sans"/>
                <a:sym typeface="Lucida Sans"/>
              </a:defRPr>
            </a:lvl7pPr>
            <a:lvl8pPr marL="0" lvl="7" indent="0" algn="r">
              <a:spcBef>
                <a:spcPts val="0"/>
              </a:spcBef>
              <a:buNone/>
              <a:defRPr sz="1000" b="0">
                <a:solidFill>
                  <a:schemeClr val="lt1"/>
                </a:solidFill>
                <a:latin typeface="Lucida Sans"/>
                <a:ea typeface="Lucida Sans"/>
                <a:cs typeface="Lucida Sans"/>
                <a:sym typeface="Lucida Sans"/>
              </a:defRPr>
            </a:lvl8pPr>
            <a:lvl9pPr marL="0" lvl="8" indent="0" algn="r">
              <a:spcBef>
                <a:spcPts val="0"/>
              </a:spcBef>
              <a:buNone/>
              <a:defRPr sz="1000" b="0">
                <a:solidFill>
                  <a:schemeClr val="lt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0"/>
          <p:cNvSpPr txBox="1">
            <a:spLocks noGrp="1"/>
          </p:cNvSpPr>
          <p:nvPr>
            <p:ph type="title"/>
          </p:nvPr>
        </p:nvSpPr>
        <p:spPr>
          <a:xfrm>
            <a:off x="228600" y="4865122"/>
            <a:ext cx="8075432" cy="562672"/>
          </a:xfrm>
          <a:prstGeom prst="rect">
            <a:avLst/>
          </a:prstGeom>
          <a:noFill/>
          <a:ln>
            <a:noFill/>
          </a:ln>
        </p:spPr>
        <p:txBody>
          <a:bodyPr spcFirstLastPara="1" wrap="square" lIns="91425" tIns="45700" rIns="91425" bIns="45700" anchor="t" anchorCtr="0">
            <a:noAutofit/>
          </a:bodyPr>
          <a:lstStyle>
            <a:lvl1pPr marR="0" lvl="0" algn="r">
              <a:spcBef>
                <a:spcPts val="0"/>
              </a:spcBef>
              <a:spcAft>
                <a:spcPts val="0"/>
              </a:spcAft>
              <a:buClr>
                <a:schemeClr val="accent1"/>
              </a:buClr>
              <a:buSzPts val="3000"/>
              <a:buFont typeface="Lucida Sans"/>
              <a:buNone/>
              <a:defRPr sz="3000" b="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0"/>
          <p:cNvSpPr/>
          <p:nvPr/>
        </p:nvSpPr>
        <p:spPr>
          <a:xfrm>
            <a:off x="499273" y="5944936"/>
            <a:ext cx="4940624" cy="921076"/>
          </a:xfrm>
          <a:custGeom>
            <a:avLst/>
            <a:gdLst/>
            <a:ahLst/>
            <a:cxnLst/>
            <a:rect l="l" t="t" r="r" b="b"/>
            <a:pathLst>
              <a:path w="7485" h="337" extrusionOk="0">
                <a:moveTo>
                  <a:pt x="0" y="2"/>
                </a:moveTo>
                <a:lnTo>
                  <a:pt x="7485" y="337"/>
                </a:lnTo>
                <a:lnTo>
                  <a:pt x="5558" y="337"/>
                </a:lnTo>
                <a:lnTo>
                  <a:pt x="1" y="0"/>
                </a:lnTo>
              </a:path>
            </a:pathLst>
          </a:custGeom>
          <a:solidFill>
            <a:srgbClr val="A4B8DA">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
        <p:nvSpPr>
          <p:cNvPr id="81" name="Google Shape;81;p10"/>
          <p:cNvSpPr/>
          <p:nvPr/>
        </p:nvSpPr>
        <p:spPr>
          <a:xfrm>
            <a:off x="485717" y="5939011"/>
            <a:ext cx="3690451" cy="933450"/>
          </a:xfrm>
          <a:custGeom>
            <a:avLst/>
            <a:gdLst/>
            <a:ahLst/>
            <a:cxnLst/>
            <a:rect l="l" t="t" r="r" b="b"/>
            <a:pathLst>
              <a:path w="5591" h="588" extrusionOk="0">
                <a:moveTo>
                  <a:pt x="0" y="0"/>
                </a:moveTo>
                <a:lnTo>
                  <a:pt x="5591" y="585"/>
                </a:lnTo>
                <a:lnTo>
                  <a:pt x="4415" y="588"/>
                </a:lnTo>
                <a:lnTo>
                  <a:pt x="12" y="4"/>
                </a:lnTo>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
        <p:nvSpPr>
          <p:cNvPr id="82" name="Google Shape;82;p10"/>
          <p:cNvSpPr/>
          <p:nvPr/>
        </p:nvSpPr>
        <p:spPr>
          <a:xfrm>
            <a:off x="-6042" y="5791253"/>
            <a:ext cx="3402314" cy="1080868"/>
          </a:xfrm>
          <a:prstGeom prst="rtTriangle">
            <a:avLst/>
          </a:prstGeom>
          <a:blipFill rotWithShape="1">
            <a:blip r:embed="rId2">
              <a:alphaModFix amt="50000"/>
            </a:blip>
            <a:tile tx="0" ty="0" sx="50000" sy="50000" flip="none" algn="t"/>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Lucida Sans"/>
              <a:ea typeface="Lucida Sans"/>
              <a:cs typeface="Lucida Sans"/>
              <a:sym typeface="Lucida Sans"/>
            </a:endParaRPr>
          </a:p>
        </p:txBody>
      </p:sp>
      <p:cxnSp>
        <p:nvCxnSpPr>
          <p:cNvPr id="83" name="Google Shape;83;p10"/>
          <p:cNvCxnSpPr/>
          <p:nvPr/>
        </p:nvCxnSpPr>
        <p:spPr>
          <a:xfrm>
            <a:off x="-9237" y="5787738"/>
            <a:ext cx="3405509" cy="1084383"/>
          </a:xfrm>
          <a:prstGeom prst="straightConnector1">
            <a:avLst/>
          </a:prstGeom>
          <a:noFill/>
          <a:ln w="12050" cap="flat" cmpd="sng">
            <a:solidFill>
              <a:srgbClr val="9CB2D5"/>
            </a:solidFill>
            <a:prstDash val="solid"/>
            <a:miter lim="800000"/>
            <a:headEnd type="none" w="sm" len="sm"/>
            <a:tailEnd type="none" w="sm" len="sm"/>
          </a:ln>
        </p:spPr>
      </p:cxnSp>
      <p:sp>
        <p:nvSpPr>
          <p:cNvPr id="84" name="Google Shape;84;p10"/>
          <p:cNvSpPr/>
          <p:nvPr/>
        </p:nvSpPr>
        <p:spPr>
          <a:xfrm>
            <a:off x="8664112" y="4988440"/>
            <a:ext cx="182880" cy="228600"/>
          </a:xfrm>
          <a:prstGeom prst="chevron">
            <a:avLst>
              <a:gd name="adj" fmla="val 50000"/>
            </a:avLst>
          </a:prstGeom>
          <a:gradFill>
            <a:gsLst>
              <a:gs pos="0">
                <a:srgbClr val="33659F"/>
              </a:gs>
              <a:gs pos="72000">
                <a:srgbClr val="6191D4"/>
              </a:gs>
              <a:gs pos="100000">
                <a:srgbClr val="88A7D9"/>
              </a:gs>
            </a:gsLst>
            <a:lin ang="16200000" scaled="0"/>
          </a:gradFill>
          <a:ln w="9525" cap="rnd" cmpd="sng">
            <a:solidFill>
              <a:srgbClr val="395E89"/>
            </a:solidFill>
            <a:prstDash val="solid"/>
            <a:round/>
            <a:headEnd type="none" w="sm" len="sm"/>
            <a:tailEnd type="none" w="sm" len="sm"/>
          </a:ln>
          <a:effectLst>
            <a:outerShdw blurRad="50800" dist="25400" dir="5400000">
              <a:srgbClr val="000000">
                <a:alpha val="45882"/>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
        <p:nvSpPr>
          <p:cNvPr id="85" name="Google Shape;85;p10"/>
          <p:cNvSpPr/>
          <p:nvPr/>
        </p:nvSpPr>
        <p:spPr>
          <a:xfrm>
            <a:off x="8477696" y="4988440"/>
            <a:ext cx="182880" cy="228600"/>
          </a:xfrm>
          <a:prstGeom prst="chevron">
            <a:avLst>
              <a:gd name="adj" fmla="val 50000"/>
            </a:avLst>
          </a:prstGeom>
          <a:gradFill>
            <a:gsLst>
              <a:gs pos="0">
                <a:srgbClr val="33659F"/>
              </a:gs>
              <a:gs pos="72000">
                <a:srgbClr val="6191D4"/>
              </a:gs>
              <a:gs pos="100000">
                <a:srgbClr val="88A7D9"/>
              </a:gs>
            </a:gsLst>
            <a:lin ang="16200000" scaled="0"/>
          </a:gradFill>
          <a:ln w="9525" cap="rnd" cmpd="sng">
            <a:solidFill>
              <a:srgbClr val="395E89"/>
            </a:solidFill>
            <a:prstDash val="solid"/>
            <a:round/>
            <a:headEnd type="none" w="sm" len="sm"/>
            <a:tailEnd type="none" w="sm" len="sm"/>
          </a:ln>
          <a:effectLst>
            <a:outerShdw blurRad="50800" dist="25400" dir="5400000">
              <a:srgbClr val="000000">
                <a:alpha val="45882"/>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Lucida Sans"/>
              <a:ea typeface="Lucida Sans"/>
              <a:cs typeface="Lucida Sans"/>
              <a:sym typeface="Lucida San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499273" y="5944936"/>
            <a:ext cx="4940624" cy="921076"/>
          </a:xfrm>
          <a:custGeom>
            <a:avLst/>
            <a:gdLst/>
            <a:ahLst/>
            <a:cxnLst/>
            <a:rect l="l" t="t" r="r" b="b"/>
            <a:pathLst>
              <a:path w="7485" h="337" extrusionOk="0">
                <a:moveTo>
                  <a:pt x="0" y="2"/>
                </a:moveTo>
                <a:lnTo>
                  <a:pt x="7485" y="337"/>
                </a:lnTo>
                <a:lnTo>
                  <a:pt x="5558" y="337"/>
                </a:lnTo>
                <a:lnTo>
                  <a:pt x="1" y="0"/>
                </a:lnTo>
              </a:path>
            </a:pathLst>
          </a:custGeom>
          <a:solidFill>
            <a:srgbClr val="A4B8DA">
              <a:alpha val="4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Lucida Sans"/>
              <a:ea typeface="Lucida Sans"/>
              <a:cs typeface="Lucida Sans"/>
              <a:sym typeface="Lucida Sans"/>
            </a:endParaRPr>
          </a:p>
        </p:txBody>
      </p:sp>
      <p:sp>
        <p:nvSpPr>
          <p:cNvPr id="7" name="Google Shape;7;p1"/>
          <p:cNvSpPr/>
          <p:nvPr/>
        </p:nvSpPr>
        <p:spPr>
          <a:xfrm>
            <a:off x="485717" y="5939011"/>
            <a:ext cx="3690451" cy="933450"/>
          </a:xfrm>
          <a:custGeom>
            <a:avLst/>
            <a:gdLst/>
            <a:ahLst/>
            <a:cxnLst/>
            <a:rect l="l" t="t" r="r" b="b"/>
            <a:pathLst>
              <a:path w="5591" h="588" extrusionOk="0">
                <a:moveTo>
                  <a:pt x="0" y="0"/>
                </a:moveTo>
                <a:lnTo>
                  <a:pt x="5591" y="585"/>
                </a:lnTo>
                <a:lnTo>
                  <a:pt x="4415" y="588"/>
                </a:lnTo>
                <a:lnTo>
                  <a:pt x="12" y="4"/>
                </a:lnTo>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Lucida Sans"/>
              <a:ea typeface="Lucida Sans"/>
              <a:cs typeface="Lucida Sans"/>
              <a:sym typeface="Lucida Sans"/>
            </a:endParaRPr>
          </a:p>
        </p:txBody>
      </p:sp>
      <p:sp>
        <p:nvSpPr>
          <p:cNvPr id="8" name="Google Shape;8;p1"/>
          <p:cNvSpPr/>
          <p:nvPr/>
        </p:nvSpPr>
        <p:spPr>
          <a:xfrm>
            <a:off x="-6042" y="5791253"/>
            <a:ext cx="3402314" cy="1080868"/>
          </a:xfrm>
          <a:prstGeom prst="rtTriangle">
            <a:avLst/>
          </a:prstGeom>
          <a:blipFill rotWithShape="1">
            <a:blip r:embed="rId13">
              <a:alphaModFix amt="50000"/>
            </a:blip>
            <a:tile tx="0" ty="0" sx="50000" sy="50000" flip="none" algn="t"/>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Lucida Sans"/>
              <a:ea typeface="Lucida Sans"/>
              <a:cs typeface="Lucida Sans"/>
              <a:sym typeface="Lucida Sans"/>
            </a:endParaRPr>
          </a:p>
        </p:txBody>
      </p:sp>
      <p:cxnSp>
        <p:nvCxnSpPr>
          <p:cNvPr id="9" name="Google Shape;9;p1"/>
          <p:cNvCxnSpPr/>
          <p:nvPr/>
        </p:nvCxnSpPr>
        <p:spPr>
          <a:xfrm>
            <a:off x="-9237" y="5787738"/>
            <a:ext cx="3405509" cy="1084383"/>
          </a:xfrm>
          <a:prstGeom prst="straightConnector1">
            <a:avLst/>
          </a:prstGeom>
          <a:noFill/>
          <a:ln w="12050" cap="flat" cmpd="sng">
            <a:solidFill>
              <a:srgbClr val="9CB2D5"/>
            </a:solidFill>
            <a:prstDash val="solid"/>
            <a:miter lim="800000"/>
            <a:headEnd type="none" w="sm" len="sm"/>
            <a:tailEnd type="none" w="sm" len="sm"/>
          </a:ln>
        </p:spPr>
      </p:cxnSp>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2"/>
              </a:buClr>
              <a:buSzPts val="4100"/>
              <a:buFont typeface="Lucida Sans"/>
              <a:buNone/>
              <a:defRPr sz="4100" b="1" i="0" u="none" strike="noStrike" cap="none">
                <a:solidFill>
                  <a:schemeClr val="dk2"/>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481328"/>
            <a:ext cx="8229600" cy="4525963"/>
          </a:xfrm>
          <a:prstGeom prst="rect">
            <a:avLst/>
          </a:prstGeom>
          <a:noFill/>
          <a:ln>
            <a:noFill/>
          </a:ln>
        </p:spPr>
        <p:txBody>
          <a:bodyPr spcFirstLastPara="1" wrap="square" lIns="91425" tIns="45700" rIns="91425" bIns="45700" anchor="t" anchorCtr="0">
            <a:noAutofit/>
          </a:bodyPr>
          <a:lstStyle>
            <a:lvl1pPr marL="457200" marR="0" lvl="0" indent="-345186" algn="l" rtl="0">
              <a:spcBef>
                <a:spcPts val="400"/>
              </a:spcBef>
              <a:spcAft>
                <a:spcPts val="0"/>
              </a:spcAft>
              <a:buClr>
                <a:schemeClr val="accent1"/>
              </a:buClr>
              <a:buSzPts val="1836"/>
              <a:buFont typeface="Noto Sans Symbols"/>
              <a:buChar char="🞂"/>
              <a:defRPr sz="2700" b="0" i="0" u="none" strike="noStrike" cap="none">
                <a:solidFill>
                  <a:schemeClr val="dk1"/>
                </a:solidFill>
                <a:latin typeface="Lucida Sans"/>
                <a:ea typeface="Lucida Sans"/>
                <a:cs typeface="Lucida Sans"/>
                <a:sym typeface="Lucida Sans"/>
              </a:defRPr>
            </a:lvl1pPr>
            <a:lvl2pPr marL="914400" marR="0" lvl="1" indent="-374650" algn="l" rtl="0">
              <a:spcBef>
                <a:spcPts val="324"/>
              </a:spcBef>
              <a:spcAft>
                <a:spcPts val="0"/>
              </a:spcAft>
              <a:buClr>
                <a:schemeClr val="accent1"/>
              </a:buClr>
              <a:buSzPts val="2300"/>
              <a:buFont typeface="Verdana"/>
              <a:buChar char="◦"/>
              <a:defRPr sz="2300" b="0" i="0" u="none" strike="noStrike" cap="none">
                <a:solidFill>
                  <a:schemeClr val="dk1"/>
                </a:solidFill>
                <a:latin typeface="Lucida Sans"/>
                <a:ea typeface="Lucida Sans"/>
                <a:cs typeface="Lucida Sans"/>
                <a:sym typeface="Lucida Sans"/>
              </a:defRPr>
            </a:lvl2pPr>
            <a:lvl3pPr marL="1371600" marR="0" lvl="2" indent="-361950" algn="l" rtl="0">
              <a:spcBef>
                <a:spcPts val="350"/>
              </a:spcBef>
              <a:spcAft>
                <a:spcPts val="0"/>
              </a:spcAft>
              <a:buClr>
                <a:schemeClr val="accent2"/>
              </a:buClr>
              <a:buSzPts val="2100"/>
              <a:buFont typeface="Noto Sans Symbols"/>
              <a:buChar char="●"/>
              <a:defRPr sz="2100" b="0" i="0" u="none" strike="noStrike" cap="none">
                <a:solidFill>
                  <a:schemeClr val="dk1"/>
                </a:solidFill>
                <a:latin typeface="Lucida Sans"/>
                <a:ea typeface="Lucida Sans"/>
                <a:cs typeface="Lucida Sans"/>
                <a:sym typeface="Lucida Sans"/>
              </a:defRPr>
            </a:lvl3pPr>
            <a:lvl4pPr marL="1828800" marR="0" lvl="3" indent="-349250" algn="l" rtl="0">
              <a:spcBef>
                <a:spcPts val="350"/>
              </a:spcBef>
              <a:spcAft>
                <a:spcPts val="0"/>
              </a:spcAft>
              <a:buClr>
                <a:schemeClr val="accent2"/>
              </a:buClr>
              <a:buSzPts val="1900"/>
              <a:buFont typeface="Noto Sans Symbols"/>
              <a:buChar char="●"/>
              <a:defRPr sz="1900" b="0" i="0" u="none" strike="noStrike" cap="none">
                <a:solidFill>
                  <a:schemeClr val="dk1"/>
                </a:solidFill>
                <a:latin typeface="Lucida Sans"/>
                <a:ea typeface="Lucida Sans"/>
                <a:cs typeface="Lucida Sans"/>
                <a:sym typeface="Lucida Sans"/>
              </a:defRPr>
            </a:lvl4pPr>
            <a:lvl5pPr marL="2286000" marR="0" lvl="4" indent="-342900" algn="l" rtl="0">
              <a:spcBef>
                <a:spcPts val="350"/>
              </a:spcBef>
              <a:spcAft>
                <a:spcPts val="0"/>
              </a:spcAft>
              <a:buClr>
                <a:schemeClr val="accent2"/>
              </a:buClr>
              <a:buSzPts val="1800"/>
              <a:buFont typeface="Noto Sans Symbols"/>
              <a:buChar char="●"/>
              <a:defRPr sz="1800" b="0" i="0" u="none" strike="noStrike" cap="none">
                <a:solidFill>
                  <a:schemeClr val="dk1"/>
                </a:solidFill>
                <a:latin typeface="Lucida Sans"/>
                <a:ea typeface="Lucida Sans"/>
                <a:cs typeface="Lucida Sans"/>
                <a:sym typeface="Lucida Sans"/>
              </a:defRPr>
            </a:lvl5pPr>
            <a:lvl6pPr marL="2743200" marR="0" lvl="5" indent="-342900" algn="l" rtl="0">
              <a:spcBef>
                <a:spcPts val="350"/>
              </a:spcBef>
              <a:spcAft>
                <a:spcPts val="0"/>
              </a:spcAft>
              <a:buClr>
                <a:schemeClr val="accent3"/>
              </a:buClr>
              <a:buSzPts val="1800"/>
              <a:buFont typeface="Noto Sans Symbols"/>
              <a:buChar char="■"/>
              <a:defRPr sz="1800" b="0" i="0" u="none" strike="noStrike" cap="none">
                <a:solidFill>
                  <a:schemeClr val="dk1"/>
                </a:solidFill>
                <a:latin typeface="Lucida Sans"/>
                <a:ea typeface="Lucida Sans"/>
                <a:cs typeface="Lucida Sans"/>
                <a:sym typeface="Lucida Sans"/>
              </a:defRPr>
            </a:lvl6pPr>
            <a:lvl7pPr marL="3200400" marR="0" lvl="6"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7pPr>
            <a:lvl8pPr marL="3657600" marR="0" lvl="7"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8pPr>
            <a:lvl9pPr marL="4114800" marR="0" lvl="8" indent="-330200" algn="l" rtl="0">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9pPr>
          </a:lstStyle>
          <a:p>
            <a:endParaRPr/>
          </a:p>
        </p:txBody>
      </p:sp>
      <p:sp>
        <p:nvSpPr>
          <p:cNvPr id="12" name="Google Shape;12;p1"/>
          <p:cNvSpPr txBox="1">
            <a:spLocks noGrp="1"/>
          </p:cNvSpPr>
          <p:nvPr>
            <p:ph type="dt" idx="10"/>
          </p:nvPr>
        </p:nvSpPr>
        <p:spPr>
          <a:xfrm>
            <a:off x="6727032" y="6407944"/>
            <a:ext cx="1920240" cy="36576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000">
                <a:solidFill>
                  <a:schemeClr val="dk1"/>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2pPr>
            <a:lvl3pPr marR="0" lvl="2"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3pPr>
            <a:lvl4pPr marR="0" lvl="3"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4pPr>
            <a:lvl5pPr marR="0" lvl="4"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5pPr>
            <a:lvl6pPr marR="0" lvl="5"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6pPr>
            <a:lvl7pPr marR="0" lvl="6"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7pPr>
            <a:lvl8pPr marR="0" lvl="7"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8pPr>
            <a:lvl9pPr marR="0" lvl="8"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9pPr>
          </a:lstStyle>
          <a:p>
            <a:endParaRPr/>
          </a:p>
        </p:txBody>
      </p:sp>
      <p:sp>
        <p:nvSpPr>
          <p:cNvPr id="13" name="Google Shape;13;p1"/>
          <p:cNvSpPr txBox="1">
            <a:spLocks noGrp="1"/>
          </p:cNvSpPr>
          <p:nvPr>
            <p:ph type="ftr" idx="11"/>
          </p:nvPr>
        </p:nvSpPr>
        <p:spPr>
          <a:xfrm>
            <a:off x="4380072" y="6407944"/>
            <a:ext cx="2350681" cy="365125"/>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1000">
                <a:solidFill>
                  <a:schemeClr val="dk1"/>
                </a:solidFill>
                <a:latin typeface="Lucida Sans"/>
                <a:ea typeface="Lucida Sans"/>
                <a:cs typeface="Lucida Sans"/>
                <a:sym typeface="Lucida Sans"/>
              </a:defRPr>
            </a:lvl1pPr>
            <a:lvl2pPr marR="0" lvl="1"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2pPr>
            <a:lvl3pPr marR="0" lvl="2"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3pPr>
            <a:lvl4pPr marR="0" lvl="3"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4pPr>
            <a:lvl5pPr marR="0" lvl="4"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5pPr>
            <a:lvl6pPr marR="0" lvl="5"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6pPr>
            <a:lvl7pPr marR="0" lvl="6"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7pPr>
            <a:lvl8pPr marR="0" lvl="7"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8pPr>
            <a:lvl9pPr marR="0" lvl="8" algn="l" rtl="0">
              <a:spcBef>
                <a:spcPts val="0"/>
              </a:spcBef>
              <a:spcAft>
                <a:spcPts val="0"/>
              </a:spcAft>
              <a:buSzPts val="1400"/>
              <a:buNone/>
              <a:defRPr sz="1800" b="0" i="0" u="none" strike="noStrike" cap="none">
                <a:solidFill>
                  <a:schemeClr val="dk1"/>
                </a:solidFill>
                <a:latin typeface="Lucida Sans"/>
                <a:ea typeface="Lucida Sans"/>
                <a:cs typeface="Lucida Sans"/>
                <a:sym typeface="Lucida Sans"/>
              </a:defRPr>
            </a:lvl9pPr>
          </a:lstStyle>
          <a:p>
            <a:endParaRPr/>
          </a:p>
        </p:txBody>
      </p:sp>
      <p:sp>
        <p:nvSpPr>
          <p:cNvPr id="14" name="Google Shape;14;p1"/>
          <p:cNvSpPr txBox="1">
            <a:spLocks noGrp="1"/>
          </p:cNvSpPr>
          <p:nvPr>
            <p:ph type="sldNum" idx="12"/>
          </p:nvPr>
        </p:nvSpPr>
        <p:spPr>
          <a:xfrm>
            <a:off x="8647272" y="6407944"/>
            <a:ext cx="365760" cy="365125"/>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000" b="0" u="none">
                <a:solidFill>
                  <a:schemeClr val="dk1"/>
                </a:solidFill>
                <a:latin typeface="Lucida Sans"/>
                <a:ea typeface="Lucida Sans"/>
                <a:cs typeface="Lucida Sans"/>
                <a:sym typeface="Lucida Sans"/>
              </a:defRPr>
            </a:lvl1pPr>
            <a:lvl2pPr marL="0" marR="0" lvl="1" indent="0" algn="r" rtl="0">
              <a:spcBef>
                <a:spcPts val="0"/>
              </a:spcBef>
              <a:buNone/>
              <a:defRPr sz="1000" b="0" u="none">
                <a:solidFill>
                  <a:schemeClr val="dk1"/>
                </a:solidFill>
                <a:latin typeface="Lucida Sans"/>
                <a:ea typeface="Lucida Sans"/>
                <a:cs typeface="Lucida Sans"/>
                <a:sym typeface="Lucida Sans"/>
              </a:defRPr>
            </a:lvl2pPr>
            <a:lvl3pPr marL="0" marR="0" lvl="2" indent="0" algn="r" rtl="0">
              <a:spcBef>
                <a:spcPts val="0"/>
              </a:spcBef>
              <a:buNone/>
              <a:defRPr sz="1000" b="0" u="none">
                <a:solidFill>
                  <a:schemeClr val="dk1"/>
                </a:solidFill>
                <a:latin typeface="Lucida Sans"/>
                <a:ea typeface="Lucida Sans"/>
                <a:cs typeface="Lucida Sans"/>
                <a:sym typeface="Lucida Sans"/>
              </a:defRPr>
            </a:lvl3pPr>
            <a:lvl4pPr marL="0" marR="0" lvl="3" indent="0" algn="r" rtl="0">
              <a:spcBef>
                <a:spcPts val="0"/>
              </a:spcBef>
              <a:buNone/>
              <a:defRPr sz="1000" b="0" u="none">
                <a:solidFill>
                  <a:schemeClr val="dk1"/>
                </a:solidFill>
                <a:latin typeface="Lucida Sans"/>
                <a:ea typeface="Lucida Sans"/>
                <a:cs typeface="Lucida Sans"/>
                <a:sym typeface="Lucida Sans"/>
              </a:defRPr>
            </a:lvl4pPr>
            <a:lvl5pPr marL="0" marR="0" lvl="4" indent="0" algn="r" rtl="0">
              <a:spcBef>
                <a:spcPts val="0"/>
              </a:spcBef>
              <a:buNone/>
              <a:defRPr sz="1000" b="0" u="none">
                <a:solidFill>
                  <a:schemeClr val="dk1"/>
                </a:solidFill>
                <a:latin typeface="Lucida Sans"/>
                <a:ea typeface="Lucida Sans"/>
                <a:cs typeface="Lucida Sans"/>
                <a:sym typeface="Lucida Sans"/>
              </a:defRPr>
            </a:lvl5pPr>
            <a:lvl6pPr marL="0" marR="0" lvl="5" indent="0" algn="r" rtl="0">
              <a:spcBef>
                <a:spcPts val="0"/>
              </a:spcBef>
              <a:buNone/>
              <a:defRPr sz="1000" b="0" u="none">
                <a:solidFill>
                  <a:schemeClr val="dk1"/>
                </a:solidFill>
                <a:latin typeface="Lucida Sans"/>
                <a:ea typeface="Lucida Sans"/>
                <a:cs typeface="Lucida Sans"/>
                <a:sym typeface="Lucida Sans"/>
              </a:defRPr>
            </a:lvl6pPr>
            <a:lvl7pPr marL="0" marR="0" lvl="6" indent="0" algn="r" rtl="0">
              <a:spcBef>
                <a:spcPts val="0"/>
              </a:spcBef>
              <a:buNone/>
              <a:defRPr sz="1000" b="0" u="none">
                <a:solidFill>
                  <a:schemeClr val="dk1"/>
                </a:solidFill>
                <a:latin typeface="Lucida Sans"/>
                <a:ea typeface="Lucida Sans"/>
                <a:cs typeface="Lucida Sans"/>
                <a:sym typeface="Lucida Sans"/>
              </a:defRPr>
            </a:lvl7pPr>
            <a:lvl8pPr marL="0" marR="0" lvl="7" indent="0" algn="r" rtl="0">
              <a:spcBef>
                <a:spcPts val="0"/>
              </a:spcBef>
              <a:buNone/>
              <a:defRPr sz="1000" b="0" u="none">
                <a:solidFill>
                  <a:schemeClr val="dk1"/>
                </a:solidFill>
                <a:latin typeface="Lucida Sans"/>
                <a:ea typeface="Lucida Sans"/>
                <a:cs typeface="Lucida Sans"/>
                <a:sym typeface="Lucida Sans"/>
              </a:defRPr>
            </a:lvl8pPr>
            <a:lvl9pPr marL="0" marR="0" lvl="8" indent="0" algn="r" rtl="0">
              <a:spcBef>
                <a:spcPts val="0"/>
              </a:spcBef>
              <a:buNone/>
              <a:defRPr sz="1000" b="0" u="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3"/>
          <p:cNvSpPr txBox="1">
            <a:spLocks noGrp="1"/>
          </p:cNvSpPr>
          <p:nvPr>
            <p:ph type="ctrTitle"/>
          </p:nvPr>
        </p:nvSpPr>
        <p:spPr>
          <a:xfrm>
            <a:off x="2514600" y="228601"/>
            <a:ext cx="6248400" cy="4953000"/>
          </a:xfrm>
          <a:prstGeom prst="rect">
            <a:avLst/>
          </a:prstGeom>
          <a:solidFill>
            <a:srgbClr val="002060"/>
          </a:solidFill>
          <a:ln>
            <a:noFill/>
          </a:ln>
        </p:spPr>
        <p:txBody>
          <a:bodyPr spcFirstLastPara="1" wrap="square" lIns="91425" tIns="45700" rIns="91425" bIns="45700" anchor="b" anchorCtr="0">
            <a:noAutofit/>
          </a:bodyPr>
          <a:lstStyle/>
          <a:p>
            <a:pPr marL="0" lvl="0" indent="0" algn="ctr" rtl="0">
              <a:spcBef>
                <a:spcPts val="0"/>
              </a:spcBef>
              <a:spcAft>
                <a:spcPts val="0"/>
              </a:spcAft>
              <a:buClr>
                <a:srgbClr val="FFC000"/>
              </a:buClr>
              <a:buSzPts val="4410"/>
              <a:buFont typeface="Georgia"/>
              <a:buNone/>
            </a:pPr>
            <a:r>
              <a:rPr lang="en-US" sz="4410">
                <a:solidFill>
                  <a:srgbClr val="FFC000"/>
                </a:solidFill>
                <a:latin typeface="Georgia"/>
                <a:ea typeface="Georgia"/>
                <a:cs typeface="Georgia"/>
                <a:sym typeface="Georgia"/>
              </a:rPr>
              <a:t>Cleveland Road Elementary</a:t>
            </a:r>
            <a:br>
              <a:rPr lang="en-US" sz="4410">
                <a:solidFill>
                  <a:srgbClr val="FFC000"/>
                </a:solidFill>
                <a:latin typeface="Georgia"/>
                <a:ea typeface="Georgia"/>
                <a:cs typeface="Georgia"/>
                <a:sym typeface="Georgia"/>
              </a:rPr>
            </a:br>
            <a:r>
              <a:rPr lang="en-US" sz="4410">
                <a:solidFill>
                  <a:srgbClr val="FFC000"/>
                </a:solidFill>
                <a:latin typeface="Georgia"/>
                <a:ea typeface="Georgia"/>
                <a:cs typeface="Georgia"/>
                <a:sym typeface="Georgia"/>
              </a:rPr>
              <a:t/>
            </a:r>
            <a:br>
              <a:rPr lang="en-US" sz="4410">
                <a:solidFill>
                  <a:srgbClr val="FFC000"/>
                </a:solidFill>
                <a:latin typeface="Georgia"/>
                <a:ea typeface="Georgia"/>
                <a:cs typeface="Georgia"/>
                <a:sym typeface="Georgia"/>
              </a:rPr>
            </a:br>
            <a:r>
              <a:rPr lang="en-US" sz="3959" b="1">
                <a:solidFill>
                  <a:srgbClr val="FFC000"/>
                </a:solidFill>
                <a:latin typeface="Georgia"/>
                <a:ea typeface="Georgia"/>
                <a:cs typeface="Georgia"/>
                <a:sym typeface="Georgia"/>
              </a:rPr>
              <a:t>Title I Annual </a:t>
            </a:r>
            <a:br>
              <a:rPr lang="en-US" sz="3959" b="1">
                <a:solidFill>
                  <a:srgbClr val="FFC000"/>
                </a:solidFill>
                <a:latin typeface="Georgia"/>
                <a:ea typeface="Georgia"/>
                <a:cs typeface="Georgia"/>
                <a:sym typeface="Georgia"/>
              </a:rPr>
            </a:br>
            <a:r>
              <a:rPr lang="en-US" sz="3959" b="1">
                <a:solidFill>
                  <a:srgbClr val="FFC000"/>
                </a:solidFill>
                <a:latin typeface="Georgia"/>
                <a:ea typeface="Georgia"/>
                <a:cs typeface="Georgia"/>
                <a:sym typeface="Georgia"/>
              </a:rPr>
              <a:t>Parent Meeting</a:t>
            </a:r>
            <a:br>
              <a:rPr lang="en-US" sz="3959" b="1">
                <a:solidFill>
                  <a:srgbClr val="FFC000"/>
                </a:solidFill>
                <a:latin typeface="Georgia"/>
                <a:ea typeface="Georgia"/>
                <a:cs typeface="Georgia"/>
                <a:sym typeface="Georgia"/>
              </a:rPr>
            </a:br>
            <a:r>
              <a:rPr lang="en-US" sz="3959" b="1">
                <a:solidFill>
                  <a:srgbClr val="FFC000"/>
                </a:solidFill>
                <a:latin typeface="Georgia"/>
                <a:ea typeface="Georgia"/>
                <a:cs typeface="Georgia"/>
                <a:sym typeface="Georgia"/>
              </a:rPr>
              <a:t/>
            </a:r>
            <a:br>
              <a:rPr lang="en-US" sz="3959" b="1">
                <a:solidFill>
                  <a:srgbClr val="FFC000"/>
                </a:solidFill>
                <a:latin typeface="Georgia"/>
                <a:ea typeface="Georgia"/>
                <a:cs typeface="Georgia"/>
                <a:sym typeface="Georgia"/>
              </a:rPr>
            </a:br>
            <a:r>
              <a:rPr lang="en-US" sz="3600">
                <a:solidFill>
                  <a:srgbClr val="FFC000"/>
                </a:solidFill>
                <a:latin typeface="Georgia"/>
                <a:ea typeface="Georgia"/>
                <a:cs typeface="Georgia"/>
                <a:sym typeface="Georgia"/>
              </a:rPr>
              <a:t>September 13, 2022</a:t>
            </a:r>
            <a:br>
              <a:rPr lang="en-US" sz="3600">
                <a:solidFill>
                  <a:srgbClr val="FFC000"/>
                </a:solidFill>
                <a:latin typeface="Georgia"/>
                <a:ea typeface="Georgia"/>
                <a:cs typeface="Georgia"/>
                <a:sym typeface="Georgia"/>
              </a:rPr>
            </a:br>
            <a:endParaRPr sz="3600">
              <a:solidFill>
                <a:srgbClr val="FFC000"/>
              </a:solidFill>
              <a:latin typeface="Georgia"/>
              <a:ea typeface="Georgia"/>
              <a:cs typeface="Georgia"/>
              <a:sym typeface="Georgia"/>
            </a:endParaRPr>
          </a:p>
        </p:txBody>
      </p:sp>
      <p:pic>
        <p:nvPicPr>
          <p:cNvPr id="103" name="Google Shape;103;p13"/>
          <p:cNvPicPr preferRelativeResize="0"/>
          <p:nvPr/>
        </p:nvPicPr>
        <p:blipFill rotWithShape="1">
          <a:blip r:embed="rId3">
            <a:alphaModFix/>
          </a:blip>
          <a:srcRect/>
          <a:stretch/>
        </p:blipFill>
        <p:spPr>
          <a:xfrm>
            <a:off x="234757" y="152401"/>
            <a:ext cx="1865313" cy="1741660"/>
          </a:xfrm>
          <a:prstGeom prst="rect">
            <a:avLst/>
          </a:prstGeom>
          <a:noFill/>
          <a:ln>
            <a:noFill/>
          </a:ln>
        </p:spPr>
      </p:pic>
    </p:spTree>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txBox="1">
            <a:spLocks noGrp="1"/>
          </p:cNvSpPr>
          <p:nvPr>
            <p:ph type="body" idx="1"/>
          </p:nvPr>
        </p:nvSpPr>
        <p:spPr>
          <a:xfrm>
            <a:off x="381000" y="1219200"/>
            <a:ext cx="8382000" cy="4876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904"/>
              <a:buNone/>
            </a:pPr>
            <a:r>
              <a:rPr lang="en-US" sz="2800" b="1">
                <a:solidFill>
                  <a:srgbClr val="002060"/>
                </a:solidFill>
                <a:latin typeface="Georgia"/>
                <a:ea typeface="Georgia"/>
                <a:cs typeface="Georgia"/>
                <a:sym typeface="Georgia"/>
              </a:rPr>
              <a:t>What is a School-Home Compact?</a:t>
            </a:r>
            <a:endParaRPr/>
          </a:p>
          <a:p>
            <a:pPr marL="0" lvl="0" indent="0" algn="l" rtl="0">
              <a:lnSpc>
                <a:spcPct val="125000"/>
              </a:lnSpc>
              <a:spcBef>
                <a:spcPts val="400"/>
              </a:spcBef>
              <a:spcAft>
                <a:spcPts val="0"/>
              </a:spcAft>
              <a:buClr>
                <a:srgbClr val="000000"/>
              </a:buClr>
              <a:buSzPts val="2000"/>
              <a:buNone/>
            </a:pPr>
            <a:endParaRPr sz="2000">
              <a:solidFill>
                <a:srgbClr val="002060"/>
              </a:solidFill>
              <a:latin typeface="Georgia"/>
              <a:ea typeface="Georgia"/>
              <a:cs typeface="Georgia"/>
              <a:sym typeface="Georgia"/>
            </a:endParaRPr>
          </a:p>
          <a:p>
            <a:pPr marL="342900" lvl="0" indent="-342900" algn="l" rtl="0">
              <a:lnSpc>
                <a:spcPct val="125000"/>
              </a:lnSpc>
              <a:spcBef>
                <a:spcPts val="400"/>
              </a:spcBef>
              <a:spcAft>
                <a:spcPts val="0"/>
              </a:spcAft>
              <a:buClr>
                <a:srgbClr val="000000"/>
              </a:buClr>
              <a:buSzPts val="2000"/>
              <a:buChar char="🞂"/>
            </a:pPr>
            <a:r>
              <a:rPr lang="en-US" sz="2000">
                <a:solidFill>
                  <a:srgbClr val="002060"/>
                </a:solidFill>
                <a:latin typeface="Georgia"/>
                <a:ea typeface="Georgia"/>
                <a:cs typeface="Georgia"/>
                <a:sym typeface="Georgia"/>
              </a:rPr>
              <a:t>an agreement developed with parent input that outlines how the parents, the entire school staff, and the students will share the responsibility for improved student academic achievement </a:t>
            </a:r>
            <a:endParaRPr sz="2000">
              <a:solidFill>
                <a:srgbClr val="002060"/>
              </a:solidFill>
              <a:latin typeface="Georgia"/>
              <a:ea typeface="Georgia"/>
              <a:cs typeface="Georgia"/>
              <a:sym typeface="Georgia"/>
            </a:endParaRPr>
          </a:p>
          <a:p>
            <a:pPr marL="0" lvl="0" indent="0" algn="l" rtl="0">
              <a:lnSpc>
                <a:spcPct val="125000"/>
              </a:lnSpc>
              <a:spcBef>
                <a:spcPts val="400"/>
              </a:spcBef>
              <a:spcAft>
                <a:spcPts val="0"/>
              </a:spcAft>
              <a:buClr>
                <a:srgbClr val="000000"/>
              </a:buClr>
              <a:buSzPts val="2000"/>
              <a:buNone/>
            </a:pPr>
            <a:endParaRPr sz="1800">
              <a:solidFill>
                <a:srgbClr val="002060"/>
              </a:solidFill>
              <a:latin typeface="Georgia"/>
              <a:ea typeface="Georgia"/>
              <a:cs typeface="Georgia"/>
              <a:sym typeface="Georgia"/>
            </a:endParaRPr>
          </a:p>
          <a:p>
            <a:pPr marL="342900" lvl="0" indent="-342900" algn="l" rtl="0">
              <a:lnSpc>
                <a:spcPct val="125000"/>
              </a:lnSpc>
              <a:spcBef>
                <a:spcPts val="400"/>
              </a:spcBef>
              <a:spcAft>
                <a:spcPts val="0"/>
              </a:spcAft>
              <a:buClr>
                <a:srgbClr val="000000"/>
              </a:buClr>
              <a:buSzPts val="2000"/>
              <a:buChar char="🞂"/>
            </a:pPr>
            <a:r>
              <a:rPr lang="en-US" sz="2000">
                <a:solidFill>
                  <a:srgbClr val="002060"/>
                </a:solidFill>
                <a:latin typeface="Georgia"/>
                <a:ea typeface="Georgia"/>
                <a:cs typeface="Georgia"/>
                <a:sym typeface="Georgia"/>
              </a:rPr>
              <a:t>describes how the school and parents will build and develop a partnership to help children achieve at the State’s high standards.</a:t>
            </a:r>
            <a:endParaRPr/>
          </a:p>
          <a:p>
            <a:pPr marL="342900" lvl="0" indent="-215900" algn="l" rtl="0">
              <a:lnSpc>
                <a:spcPct val="125000"/>
              </a:lnSpc>
              <a:spcBef>
                <a:spcPts val="400"/>
              </a:spcBef>
              <a:spcAft>
                <a:spcPts val="0"/>
              </a:spcAft>
              <a:buClr>
                <a:srgbClr val="000000"/>
              </a:buClr>
              <a:buSzPts val="2000"/>
              <a:buNone/>
            </a:pPr>
            <a:endParaRPr sz="1800">
              <a:solidFill>
                <a:srgbClr val="002060"/>
              </a:solidFill>
              <a:latin typeface="Georgia"/>
              <a:ea typeface="Georgia"/>
              <a:cs typeface="Georgia"/>
              <a:sym typeface="Georgia"/>
            </a:endParaRPr>
          </a:p>
          <a:p>
            <a:pPr marL="342900" lvl="0" indent="-342900" algn="l" rtl="0">
              <a:lnSpc>
                <a:spcPct val="125000"/>
              </a:lnSpc>
              <a:spcBef>
                <a:spcPts val="400"/>
              </a:spcBef>
              <a:spcAft>
                <a:spcPts val="0"/>
              </a:spcAft>
              <a:buClr>
                <a:srgbClr val="000000"/>
              </a:buClr>
              <a:buSzPts val="2000"/>
              <a:buChar char="🞂"/>
            </a:pPr>
            <a:r>
              <a:rPr lang="en-US" sz="2000">
                <a:solidFill>
                  <a:srgbClr val="002060"/>
                </a:solidFill>
                <a:latin typeface="Georgia"/>
                <a:ea typeface="Georgia"/>
                <a:cs typeface="Georgia"/>
                <a:sym typeface="Georgia"/>
              </a:rPr>
              <a:t>What opportunities does the school provide for parent involvement? </a:t>
            </a:r>
            <a:endParaRPr/>
          </a:p>
          <a:p>
            <a:pPr marL="365760" lvl="0" indent="0" algn="l" rtl="0">
              <a:lnSpc>
                <a:spcPct val="125000"/>
              </a:lnSpc>
              <a:spcBef>
                <a:spcPts val="400"/>
              </a:spcBef>
              <a:spcAft>
                <a:spcPts val="0"/>
              </a:spcAft>
              <a:buNone/>
            </a:pPr>
            <a:r>
              <a:rPr lang="en-US" sz="2000">
                <a:solidFill>
                  <a:srgbClr val="002060"/>
                </a:solidFill>
                <a:latin typeface="Georgia"/>
                <a:ea typeface="Georgia"/>
                <a:cs typeface="Georgia"/>
                <a:sym typeface="Georgia"/>
              </a:rPr>
              <a:t>  </a:t>
            </a:r>
            <a:endParaRPr sz="2000">
              <a:solidFill>
                <a:srgbClr val="002060"/>
              </a:solidFill>
              <a:latin typeface="Georgia"/>
              <a:ea typeface="Georgia"/>
              <a:cs typeface="Georgia"/>
              <a:sym typeface="Georgia"/>
            </a:endParaRPr>
          </a:p>
          <a:p>
            <a:pPr marL="0" lvl="0" indent="0" algn="l" rtl="0">
              <a:spcBef>
                <a:spcPts val="400"/>
              </a:spcBef>
              <a:spcAft>
                <a:spcPts val="0"/>
              </a:spcAft>
              <a:buClr>
                <a:srgbClr val="000000"/>
              </a:buClr>
              <a:buSzPts val="2000"/>
              <a:buNone/>
            </a:pPr>
            <a:endParaRPr sz="2000">
              <a:solidFill>
                <a:srgbClr val="002060"/>
              </a:solidFill>
              <a:latin typeface="Georgia"/>
              <a:ea typeface="Georgia"/>
              <a:cs typeface="Georgia"/>
              <a:sym typeface="Georgia"/>
            </a:endParaRPr>
          </a:p>
          <a:p>
            <a:pPr marL="514350" lvl="1" indent="0" algn="l" rtl="0">
              <a:spcBef>
                <a:spcPts val="0"/>
              </a:spcBef>
              <a:spcAft>
                <a:spcPts val="0"/>
              </a:spcAft>
              <a:buSzPts val="2600"/>
              <a:buNone/>
            </a:pPr>
            <a:endParaRPr sz="2600" b="1">
              <a:solidFill>
                <a:srgbClr val="000000"/>
              </a:solidFill>
              <a:latin typeface="Georgia"/>
              <a:ea typeface="Georgia"/>
              <a:cs typeface="Georgia"/>
              <a:sym typeface="Georgia"/>
            </a:endParaRPr>
          </a:p>
          <a:p>
            <a:pPr marL="365760" lvl="0" indent="-139446" algn="l" rtl="0">
              <a:spcBef>
                <a:spcPts val="400"/>
              </a:spcBef>
              <a:spcAft>
                <a:spcPts val="0"/>
              </a:spcAft>
              <a:buSzPts val="1836"/>
              <a:buNone/>
            </a:pPr>
            <a:endParaRPr>
              <a:latin typeface="Georgia"/>
              <a:ea typeface="Georgia"/>
              <a:cs typeface="Georgia"/>
              <a:sym typeface="Georgia"/>
            </a:endParaRPr>
          </a:p>
        </p:txBody>
      </p:sp>
      <p:sp>
        <p:nvSpPr>
          <p:cNvPr id="158" name="Google Shape;158;p22"/>
          <p:cNvSpPr txBox="1">
            <a:spLocks noGrp="1"/>
          </p:cNvSpPr>
          <p:nvPr>
            <p:ph type="title"/>
          </p:nvPr>
        </p:nvSpPr>
        <p:spPr>
          <a:xfrm>
            <a:off x="228600" y="3048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Parent Involvement</a:t>
            </a:r>
            <a:endParaRPr sz="4000" b="1">
              <a:solidFill>
                <a:srgbClr val="002060"/>
              </a:solidFill>
              <a:latin typeface="Georgia"/>
              <a:ea typeface="Georgia"/>
              <a:cs typeface="Georgia"/>
              <a:sym typeface="Georgia"/>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3"/>
          <p:cNvSpPr txBox="1">
            <a:spLocks noGrp="1"/>
          </p:cNvSpPr>
          <p:nvPr>
            <p:ph type="body" idx="1"/>
          </p:nvPr>
        </p:nvSpPr>
        <p:spPr>
          <a:xfrm>
            <a:off x="838200" y="1828800"/>
            <a:ext cx="7848600" cy="4191000"/>
          </a:xfrm>
          <a:prstGeom prst="rect">
            <a:avLst/>
          </a:prstGeom>
          <a:noFill/>
          <a:ln>
            <a:noFill/>
          </a:ln>
        </p:spPr>
        <p:txBody>
          <a:bodyPr spcFirstLastPara="1" wrap="square" lIns="91425" tIns="45700" rIns="91425" bIns="45700" anchor="t" anchorCtr="0">
            <a:noAutofit/>
          </a:bodyPr>
          <a:lstStyle/>
          <a:p>
            <a:pPr marL="514350" lvl="0" indent="-457200" algn="l" rtl="0">
              <a:lnSpc>
                <a:spcPct val="90000"/>
              </a:lnSpc>
              <a:spcBef>
                <a:spcPts val="0"/>
              </a:spcBef>
              <a:spcAft>
                <a:spcPts val="0"/>
              </a:spcAft>
              <a:buClr>
                <a:schemeClr val="dk1"/>
              </a:buClr>
              <a:buSzPts val="1510"/>
              <a:buFont typeface="Noto Sans Symbols"/>
              <a:buChar char="⮚"/>
            </a:pPr>
            <a:r>
              <a:rPr lang="en-US" sz="2220" b="1" u="sng">
                <a:solidFill>
                  <a:srgbClr val="002060"/>
                </a:solidFill>
                <a:latin typeface="Georgia"/>
                <a:ea typeface="Georgia"/>
                <a:cs typeface="Georgia"/>
                <a:sym typeface="Georgia"/>
              </a:rPr>
              <a:t>Right-to-Know</a:t>
            </a:r>
            <a:r>
              <a:rPr lang="en-US" sz="2220" b="1">
                <a:solidFill>
                  <a:srgbClr val="002060"/>
                </a:solidFill>
                <a:latin typeface="Georgia"/>
                <a:ea typeface="Georgia"/>
                <a:cs typeface="Georgia"/>
                <a:sym typeface="Georgia"/>
              </a:rPr>
              <a:t> </a:t>
            </a:r>
            <a:endParaRPr/>
          </a:p>
          <a:p>
            <a:pPr marL="517525" lvl="2" indent="0" algn="l" rtl="0">
              <a:lnSpc>
                <a:spcPct val="115000"/>
              </a:lnSpc>
              <a:spcBef>
                <a:spcPts val="400"/>
              </a:spcBef>
              <a:spcAft>
                <a:spcPts val="0"/>
              </a:spcAft>
              <a:buClr>
                <a:schemeClr val="dk1"/>
              </a:buClr>
              <a:buSzPts val="2035"/>
              <a:buNone/>
            </a:pPr>
            <a:r>
              <a:rPr lang="en-US" sz="2035" b="1">
                <a:solidFill>
                  <a:srgbClr val="002060"/>
                </a:solidFill>
                <a:latin typeface="Georgia"/>
                <a:ea typeface="Georgia"/>
                <a:cs typeface="Georgia"/>
                <a:sym typeface="Georgia"/>
              </a:rPr>
              <a:t>Parents have the right to request information about the degree and certification of their child’s teacher(s) and paraprofessional(s).</a:t>
            </a:r>
            <a:endParaRPr/>
          </a:p>
          <a:p>
            <a:pPr marL="57150" lvl="0" indent="0" algn="l" rtl="0">
              <a:lnSpc>
                <a:spcPct val="90000"/>
              </a:lnSpc>
              <a:spcBef>
                <a:spcPts val="400"/>
              </a:spcBef>
              <a:spcAft>
                <a:spcPts val="0"/>
              </a:spcAft>
              <a:buClr>
                <a:schemeClr val="dk1"/>
              </a:buClr>
              <a:buSzPts val="2013"/>
              <a:buFont typeface="Noto Sans Symbols"/>
              <a:buNone/>
            </a:pPr>
            <a:endParaRPr sz="1960" b="1">
              <a:solidFill>
                <a:srgbClr val="002060"/>
              </a:solidFill>
              <a:latin typeface="Georgia"/>
              <a:ea typeface="Georgia"/>
              <a:cs typeface="Georgia"/>
              <a:sym typeface="Georgia"/>
            </a:endParaRPr>
          </a:p>
          <a:p>
            <a:pPr marL="514350" lvl="0" indent="-457200" algn="l" rtl="0">
              <a:lnSpc>
                <a:spcPct val="90000"/>
              </a:lnSpc>
              <a:spcBef>
                <a:spcPts val="400"/>
              </a:spcBef>
              <a:spcAft>
                <a:spcPts val="0"/>
              </a:spcAft>
              <a:buClr>
                <a:schemeClr val="dk1"/>
              </a:buClr>
              <a:buSzPts val="1510"/>
              <a:buFont typeface="Noto Sans Symbols"/>
              <a:buChar char="⮚"/>
            </a:pPr>
            <a:r>
              <a:rPr lang="en-US" sz="2220" b="1">
                <a:solidFill>
                  <a:srgbClr val="002060"/>
                </a:solidFill>
                <a:latin typeface="Georgia"/>
                <a:ea typeface="Georgia"/>
                <a:cs typeface="Georgia"/>
                <a:sym typeface="Georgia"/>
              </a:rPr>
              <a:t>Notification of teachers/paraprofessionals who are not highly qualified</a:t>
            </a:r>
            <a:endParaRPr sz="2220" b="1">
              <a:solidFill>
                <a:srgbClr val="002060"/>
              </a:solidFill>
              <a:latin typeface="Georgia"/>
              <a:ea typeface="Georgia"/>
              <a:cs typeface="Georgia"/>
              <a:sym typeface="Georgia"/>
            </a:endParaRPr>
          </a:p>
          <a:p>
            <a:pPr marL="365760" lvl="0" indent="0" algn="l" rtl="0">
              <a:lnSpc>
                <a:spcPct val="90000"/>
              </a:lnSpc>
              <a:spcBef>
                <a:spcPts val="400"/>
              </a:spcBef>
              <a:spcAft>
                <a:spcPts val="0"/>
              </a:spcAft>
              <a:buNone/>
            </a:pPr>
            <a:endParaRPr sz="2220" b="1">
              <a:solidFill>
                <a:srgbClr val="002060"/>
              </a:solidFill>
              <a:latin typeface="Georgia"/>
              <a:ea typeface="Georgia"/>
              <a:cs typeface="Georgia"/>
              <a:sym typeface="Georgia"/>
            </a:endParaRPr>
          </a:p>
          <a:p>
            <a:pPr marL="514350" lvl="0" indent="-457200" algn="l" rtl="0">
              <a:lnSpc>
                <a:spcPct val="90000"/>
              </a:lnSpc>
              <a:spcBef>
                <a:spcPts val="400"/>
              </a:spcBef>
              <a:spcAft>
                <a:spcPts val="0"/>
              </a:spcAft>
              <a:buClr>
                <a:schemeClr val="dk1"/>
              </a:buClr>
              <a:buSzPts val="1510"/>
              <a:buFont typeface="Noto Sans Symbols"/>
              <a:buChar char="⮚"/>
            </a:pPr>
            <a:r>
              <a:rPr lang="en-US" sz="2035" b="1">
                <a:solidFill>
                  <a:srgbClr val="002060"/>
                </a:solidFill>
                <a:latin typeface="Georgia"/>
                <a:ea typeface="Georgia"/>
                <a:cs typeface="Georgia"/>
                <a:sym typeface="Georgia"/>
              </a:rPr>
              <a:t>In addition, parents will be notified by the school through the mail when their child has been taught for four consecutive weeks by a teacher who is not highly qualified.</a:t>
            </a:r>
            <a:endParaRPr/>
          </a:p>
          <a:p>
            <a:pPr marL="0" lvl="0" indent="0" algn="l" rtl="0">
              <a:lnSpc>
                <a:spcPct val="90000"/>
              </a:lnSpc>
              <a:spcBef>
                <a:spcPts val="400"/>
              </a:spcBef>
              <a:spcAft>
                <a:spcPts val="0"/>
              </a:spcAft>
              <a:buSzPts val="1698"/>
              <a:buNone/>
            </a:pPr>
            <a:endParaRPr sz="2497">
              <a:latin typeface="Georgia"/>
              <a:ea typeface="Georgia"/>
              <a:cs typeface="Georgia"/>
              <a:sym typeface="Georgia"/>
            </a:endParaRPr>
          </a:p>
        </p:txBody>
      </p:sp>
      <p:sp>
        <p:nvSpPr>
          <p:cNvPr id="164" name="Google Shape;164;p23"/>
          <p:cNvSpPr txBox="1">
            <a:spLocks noGrp="1"/>
          </p:cNvSpPr>
          <p:nvPr>
            <p:ph type="title"/>
          </p:nvPr>
        </p:nvSpPr>
        <p:spPr>
          <a:xfrm>
            <a:off x="228600" y="152400"/>
            <a:ext cx="8686800" cy="1295400"/>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Clr>
                <a:srgbClr val="002060"/>
              </a:buClr>
              <a:buSzPts val="3600"/>
              <a:buFont typeface="Georgia"/>
              <a:buNone/>
            </a:pPr>
            <a:r>
              <a:rPr lang="en-US" sz="3600" b="1" cap="none">
                <a:solidFill>
                  <a:srgbClr val="002060"/>
                </a:solidFill>
                <a:latin typeface="Georgia"/>
                <a:ea typeface="Georgia"/>
                <a:cs typeface="Georgia"/>
                <a:sym typeface="Georgia"/>
              </a:rPr>
              <a:t>Highly Qualified Status of Teachers and Paraprofessionals</a:t>
            </a:r>
            <a:endParaRPr sz="3600" b="1">
              <a:solidFill>
                <a:srgbClr val="002060"/>
              </a:solidFill>
              <a:latin typeface="Georgia"/>
              <a:ea typeface="Georgia"/>
              <a:cs typeface="Georgia"/>
              <a:sym typeface="Georgia"/>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txBox="1">
            <a:spLocks noGrp="1"/>
          </p:cNvSpPr>
          <p:nvPr>
            <p:ph type="body" idx="1"/>
          </p:nvPr>
        </p:nvSpPr>
        <p:spPr>
          <a:xfrm>
            <a:off x="838200" y="1828800"/>
            <a:ext cx="7848600" cy="4191000"/>
          </a:xfrm>
          <a:prstGeom prst="rect">
            <a:avLst/>
          </a:prstGeom>
          <a:noFill/>
          <a:ln>
            <a:noFill/>
          </a:ln>
        </p:spPr>
        <p:txBody>
          <a:bodyPr spcFirstLastPara="1" wrap="square" lIns="91425" tIns="45700" rIns="91425" bIns="45700" anchor="t" anchorCtr="0">
            <a:noAutofit/>
          </a:bodyPr>
          <a:lstStyle/>
          <a:p>
            <a:pPr marL="457200" lvl="0" indent="-355600" algn="l" rtl="0">
              <a:lnSpc>
                <a:spcPct val="115000"/>
              </a:lnSpc>
              <a:spcBef>
                <a:spcPts val="400"/>
              </a:spcBef>
              <a:spcAft>
                <a:spcPts val="0"/>
              </a:spcAft>
              <a:buClr>
                <a:srgbClr val="002060"/>
              </a:buClr>
              <a:buSzPts val="2000"/>
              <a:buFont typeface="Georgia"/>
              <a:buChar char="➢"/>
            </a:pPr>
            <a:r>
              <a:rPr lang="en-US" sz="2000" b="1">
                <a:solidFill>
                  <a:srgbClr val="002060"/>
                </a:solidFill>
                <a:latin typeface="Georgia"/>
                <a:ea typeface="Georgia"/>
                <a:cs typeface="Georgia"/>
                <a:sym typeface="Georgia"/>
              </a:rPr>
              <a:t>In Georgia, in accordance with the Every Student Succeeds Act (ESSA) of 2015, all LEA schools are required to provide timely notice to parents when students have been assigned or taught for </a:t>
            </a:r>
            <a:r>
              <a:rPr lang="en-US" sz="2000" b="1" u="sng">
                <a:solidFill>
                  <a:srgbClr val="002060"/>
                </a:solidFill>
                <a:latin typeface="Georgia"/>
                <a:ea typeface="Georgia"/>
                <a:cs typeface="Georgia"/>
                <a:sym typeface="Georgia"/>
              </a:rPr>
              <a:t>4 or more consecutive weeks</a:t>
            </a:r>
            <a:r>
              <a:rPr lang="en-US" sz="2000" b="1">
                <a:solidFill>
                  <a:srgbClr val="002060"/>
                </a:solidFill>
                <a:latin typeface="Georgia"/>
                <a:ea typeface="Georgia"/>
                <a:cs typeface="Georgia"/>
                <a:sym typeface="Georgia"/>
              </a:rPr>
              <a:t> by a teacher who does not meet applicable state certification or licensure requirements (including requirements aligned to approved charter and strategic waiver applications)</a:t>
            </a:r>
            <a:endParaRPr sz="2000"/>
          </a:p>
          <a:p>
            <a:pPr marL="57150" lvl="0" indent="0" algn="l" rtl="0">
              <a:lnSpc>
                <a:spcPct val="90000"/>
              </a:lnSpc>
              <a:spcBef>
                <a:spcPts val="400"/>
              </a:spcBef>
              <a:spcAft>
                <a:spcPts val="0"/>
              </a:spcAft>
              <a:buClr>
                <a:schemeClr val="dk1"/>
              </a:buClr>
              <a:buSzPts val="2013"/>
              <a:buFont typeface="Noto Sans Symbols"/>
              <a:buNone/>
            </a:pPr>
            <a:endParaRPr sz="1960" b="1">
              <a:solidFill>
                <a:srgbClr val="002060"/>
              </a:solidFill>
              <a:latin typeface="Georgia"/>
              <a:ea typeface="Georgia"/>
              <a:cs typeface="Georgia"/>
              <a:sym typeface="Georgia"/>
            </a:endParaRPr>
          </a:p>
          <a:p>
            <a:pPr marL="0" lvl="0" indent="0" algn="l" rtl="0">
              <a:lnSpc>
                <a:spcPct val="90000"/>
              </a:lnSpc>
              <a:spcBef>
                <a:spcPts val="400"/>
              </a:spcBef>
              <a:spcAft>
                <a:spcPts val="0"/>
              </a:spcAft>
              <a:buSzPts val="1698"/>
              <a:buNone/>
            </a:pPr>
            <a:endParaRPr sz="2497">
              <a:latin typeface="Georgia"/>
              <a:ea typeface="Georgia"/>
              <a:cs typeface="Georgia"/>
              <a:sym typeface="Georgia"/>
            </a:endParaRPr>
          </a:p>
        </p:txBody>
      </p:sp>
      <p:sp>
        <p:nvSpPr>
          <p:cNvPr id="170" name="Google Shape;170;p24"/>
          <p:cNvSpPr txBox="1">
            <a:spLocks noGrp="1"/>
          </p:cNvSpPr>
          <p:nvPr>
            <p:ph type="title"/>
          </p:nvPr>
        </p:nvSpPr>
        <p:spPr>
          <a:xfrm>
            <a:off x="228600" y="152400"/>
            <a:ext cx="8686800" cy="1295400"/>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Clr>
                <a:srgbClr val="002060"/>
              </a:buClr>
              <a:buSzPts val="3600"/>
              <a:buFont typeface="Georgia"/>
              <a:buNone/>
            </a:pPr>
            <a:r>
              <a:rPr lang="en-US" sz="3600">
                <a:solidFill>
                  <a:srgbClr val="002060"/>
                </a:solidFill>
                <a:latin typeface="Georgia"/>
                <a:ea typeface="Georgia"/>
                <a:cs typeface="Georgia"/>
                <a:sym typeface="Georgia"/>
              </a:rPr>
              <a:t>20-Day Notice</a:t>
            </a:r>
            <a:endParaRPr sz="3600" b="1">
              <a:solidFill>
                <a:srgbClr val="002060"/>
              </a:solidFill>
              <a:latin typeface="Georgia"/>
              <a:ea typeface="Georgia"/>
              <a:cs typeface="Georgia"/>
              <a:sym typeface="Georgia"/>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txBox="1">
            <a:spLocks noGrp="1"/>
          </p:cNvSpPr>
          <p:nvPr>
            <p:ph type="body" idx="1"/>
          </p:nvPr>
        </p:nvSpPr>
        <p:spPr>
          <a:xfrm>
            <a:off x="304800" y="1143000"/>
            <a:ext cx="8382000" cy="5029200"/>
          </a:xfrm>
          <a:prstGeom prst="rect">
            <a:avLst/>
          </a:prstGeom>
          <a:noFill/>
          <a:ln>
            <a:noFill/>
          </a:ln>
        </p:spPr>
        <p:txBody>
          <a:bodyPr spcFirstLastPara="1" wrap="square" lIns="91425" tIns="45700" rIns="91425" bIns="45700" anchor="t" anchorCtr="0">
            <a:noAutofit/>
          </a:bodyPr>
          <a:lstStyle/>
          <a:p>
            <a:pPr marL="457200" lvl="0" indent="-256032" algn="l" rtl="0">
              <a:spcBef>
                <a:spcPts val="0"/>
              </a:spcBef>
              <a:spcAft>
                <a:spcPts val="0"/>
              </a:spcAft>
              <a:buSzPts val="1496"/>
              <a:buFont typeface="Noto Sans Symbols"/>
              <a:buChar char="⮚"/>
            </a:pPr>
            <a:r>
              <a:rPr lang="en-US" sz="2200" b="1">
                <a:solidFill>
                  <a:schemeClr val="dk2"/>
                </a:solidFill>
                <a:latin typeface="Georgia"/>
                <a:ea typeface="Georgia"/>
                <a:cs typeface="Georgia"/>
                <a:sym typeface="Georgia"/>
              </a:rPr>
              <a:t> </a:t>
            </a:r>
            <a:r>
              <a:rPr lang="en-US" sz="2200" b="1">
                <a:solidFill>
                  <a:srgbClr val="002060"/>
                </a:solidFill>
                <a:latin typeface="Georgia"/>
                <a:ea typeface="Georgia"/>
                <a:cs typeface="Georgia"/>
                <a:sym typeface="Georgia"/>
              </a:rPr>
              <a:t>iReady</a:t>
            </a:r>
            <a:endParaRPr sz="2200" b="1">
              <a:solidFill>
                <a:srgbClr val="002060"/>
              </a:solidFill>
              <a:latin typeface="Georgia"/>
              <a:ea typeface="Georgia"/>
              <a:cs typeface="Georgia"/>
              <a:sym typeface="Georgia"/>
            </a:endParaRPr>
          </a:p>
          <a:p>
            <a:pPr marL="713232" lvl="1" indent="-228600" algn="l" rtl="0">
              <a:spcBef>
                <a:spcPts val="0"/>
              </a:spcBef>
              <a:spcAft>
                <a:spcPts val="0"/>
              </a:spcAft>
              <a:buSzPts val="1800"/>
              <a:buFont typeface="Noto Sans Symbols"/>
              <a:buChar char="⮚"/>
            </a:pPr>
            <a:r>
              <a:rPr lang="en-US" sz="1800" b="1">
                <a:solidFill>
                  <a:srgbClr val="002060"/>
                </a:solidFill>
                <a:latin typeface="Georgia"/>
                <a:ea typeface="Georgia"/>
                <a:cs typeface="Georgia"/>
                <a:sym typeface="Georgia"/>
              </a:rPr>
              <a:t>CCSD administers i-Ready three times a year (August, January, May) </a:t>
            </a:r>
            <a:endParaRPr sz="1800" b="1">
              <a:solidFill>
                <a:srgbClr val="002060"/>
              </a:solidFill>
              <a:latin typeface="Georgia"/>
              <a:ea typeface="Georgia"/>
              <a:cs typeface="Georgia"/>
              <a:sym typeface="Georgia"/>
            </a:endParaRPr>
          </a:p>
          <a:p>
            <a:pPr marL="713232" lvl="1" indent="-228600" algn="l" rtl="0">
              <a:spcBef>
                <a:spcPts val="0"/>
              </a:spcBef>
              <a:spcAft>
                <a:spcPts val="0"/>
              </a:spcAft>
              <a:buSzPts val="1800"/>
              <a:buFont typeface="Noto Sans Symbols"/>
              <a:buChar char="⮚"/>
            </a:pPr>
            <a:r>
              <a:rPr lang="en-US" sz="1800" b="1">
                <a:solidFill>
                  <a:srgbClr val="002060"/>
                </a:solidFill>
                <a:latin typeface="Georgia"/>
                <a:ea typeface="Georgia"/>
                <a:cs typeface="Georgia"/>
                <a:sym typeface="Georgia"/>
              </a:rPr>
              <a:t>Fall 2022 Data</a:t>
            </a:r>
            <a:endParaRPr sz="1800" b="1">
              <a:solidFill>
                <a:srgbClr val="002060"/>
              </a:solidFill>
              <a:latin typeface="Georgia"/>
              <a:ea typeface="Georgia"/>
              <a:cs typeface="Georgia"/>
              <a:sym typeface="Georgia"/>
            </a:endParaRPr>
          </a:p>
          <a:p>
            <a:pPr marL="1143000" lvl="3" indent="-228600" algn="l" rtl="0">
              <a:spcBef>
                <a:spcPts val="0"/>
              </a:spcBef>
              <a:spcAft>
                <a:spcPts val="0"/>
              </a:spcAft>
              <a:buSzPts val="1800"/>
              <a:buFont typeface="Noto Sans Symbols"/>
              <a:buChar char="●"/>
            </a:pPr>
            <a:r>
              <a:rPr lang="en-US" sz="1800" b="1">
                <a:solidFill>
                  <a:srgbClr val="1C4587"/>
                </a:solidFill>
                <a:latin typeface="Georgia"/>
                <a:ea typeface="Georgia"/>
                <a:cs typeface="Georgia"/>
                <a:sym typeface="Georgia"/>
              </a:rPr>
              <a:t>25.4%  of students met indicator in ELA</a:t>
            </a:r>
            <a:endParaRPr sz="1800" b="1">
              <a:solidFill>
                <a:srgbClr val="1C4587"/>
              </a:solidFill>
              <a:latin typeface="Georgia"/>
              <a:ea typeface="Georgia"/>
              <a:cs typeface="Georgia"/>
              <a:sym typeface="Georgia"/>
            </a:endParaRPr>
          </a:p>
          <a:p>
            <a:pPr marL="1143000" lvl="3" indent="-228600" algn="l" rtl="0">
              <a:spcBef>
                <a:spcPts val="0"/>
              </a:spcBef>
              <a:spcAft>
                <a:spcPts val="0"/>
              </a:spcAft>
              <a:buClr>
                <a:srgbClr val="1C4587"/>
              </a:buClr>
              <a:buSzPts val="1800"/>
              <a:buFont typeface="Georgia"/>
              <a:buChar char="●"/>
            </a:pPr>
            <a:r>
              <a:rPr lang="en-US" sz="1800" b="1">
                <a:solidFill>
                  <a:srgbClr val="1C4587"/>
                </a:solidFill>
                <a:latin typeface="Georgia"/>
                <a:ea typeface="Georgia"/>
                <a:cs typeface="Georgia"/>
                <a:sym typeface="Georgia"/>
              </a:rPr>
              <a:t> 12.5% met indicator in Math</a:t>
            </a:r>
            <a:endParaRPr sz="1800" b="1">
              <a:solidFill>
                <a:srgbClr val="1C4587"/>
              </a:solidFill>
              <a:latin typeface="Georgia"/>
              <a:ea typeface="Georgia"/>
              <a:cs typeface="Georgia"/>
              <a:sym typeface="Georgia"/>
            </a:endParaRPr>
          </a:p>
          <a:p>
            <a:pPr marL="457200" lvl="0" indent="-161036" algn="l" rtl="0">
              <a:spcBef>
                <a:spcPts val="0"/>
              </a:spcBef>
              <a:spcAft>
                <a:spcPts val="0"/>
              </a:spcAft>
              <a:buSzPts val="1496"/>
              <a:buFont typeface="Noto Sans Symbols"/>
              <a:buNone/>
            </a:pPr>
            <a:endParaRPr sz="2200" b="1">
              <a:solidFill>
                <a:srgbClr val="1C4587"/>
              </a:solidFill>
              <a:latin typeface="Georgia"/>
              <a:ea typeface="Georgia"/>
              <a:cs typeface="Georgia"/>
              <a:sym typeface="Georgia"/>
            </a:endParaRPr>
          </a:p>
          <a:p>
            <a:pPr marL="457200" lvl="0" indent="-256032" algn="l" rtl="0">
              <a:spcBef>
                <a:spcPts val="0"/>
              </a:spcBef>
              <a:spcAft>
                <a:spcPts val="0"/>
              </a:spcAft>
              <a:buSzPts val="1496"/>
              <a:buFont typeface="Noto Sans Symbols"/>
              <a:buChar char="⮚"/>
            </a:pPr>
            <a:r>
              <a:rPr lang="en-US" sz="2200" b="1">
                <a:solidFill>
                  <a:srgbClr val="002060"/>
                </a:solidFill>
                <a:latin typeface="Georgia"/>
                <a:ea typeface="Georgia"/>
                <a:cs typeface="Georgia"/>
                <a:sym typeface="Georgia"/>
              </a:rPr>
              <a:t>Georgia Milestones</a:t>
            </a:r>
            <a:endParaRPr sz="2200" b="1">
              <a:solidFill>
                <a:srgbClr val="002060"/>
              </a:solidFill>
              <a:latin typeface="Georgia"/>
              <a:ea typeface="Georgia"/>
              <a:cs typeface="Georgia"/>
              <a:sym typeface="Georgia"/>
            </a:endParaRPr>
          </a:p>
          <a:p>
            <a:pPr marL="713232" lvl="1" indent="-196850" algn="l" rtl="0">
              <a:spcBef>
                <a:spcPts val="0"/>
              </a:spcBef>
              <a:spcAft>
                <a:spcPts val="0"/>
              </a:spcAft>
              <a:buSzPts val="1800"/>
              <a:buFont typeface="Georgia"/>
              <a:buChar char="⮚"/>
            </a:pPr>
            <a:r>
              <a:rPr lang="en-US" sz="1800" b="1">
                <a:solidFill>
                  <a:srgbClr val="002060"/>
                </a:solidFill>
                <a:latin typeface="Georgia"/>
                <a:ea typeface="Georgia"/>
                <a:cs typeface="Georgia"/>
                <a:sym typeface="Georgia"/>
              </a:rPr>
              <a:t>Grades 3- 8 take an end-of-grade assessment in English Language Arts and Mathematics </a:t>
            </a:r>
            <a:endParaRPr sz="1800" b="1">
              <a:solidFill>
                <a:srgbClr val="002060"/>
              </a:solidFill>
              <a:latin typeface="Georgia"/>
              <a:ea typeface="Georgia"/>
              <a:cs typeface="Georgia"/>
              <a:sym typeface="Georgia"/>
            </a:endParaRPr>
          </a:p>
          <a:p>
            <a:pPr marL="1143000" lvl="3" indent="-228600" algn="l" rtl="0">
              <a:spcBef>
                <a:spcPts val="0"/>
              </a:spcBef>
              <a:spcAft>
                <a:spcPts val="0"/>
              </a:spcAft>
              <a:buClr>
                <a:srgbClr val="1C4587"/>
              </a:buClr>
              <a:buSzPts val="1800"/>
              <a:buFont typeface="Georgia"/>
              <a:buChar char="●"/>
            </a:pPr>
            <a:r>
              <a:rPr lang="en-US" sz="1800" b="1">
                <a:solidFill>
                  <a:srgbClr val="1C4587"/>
                </a:solidFill>
                <a:latin typeface="Georgia"/>
                <a:ea typeface="Georgia"/>
                <a:cs typeface="Georgia"/>
                <a:sym typeface="Georgia"/>
              </a:rPr>
              <a:t>24% of </a:t>
            </a:r>
            <a:r>
              <a:rPr lang="en-US" sz="1800" b="1">
                <a:solidFill>
                  <a:srgbClr val="C00000"/>
                </a:solidFill>
                <a:latin typeface="Georgia"/>
                <a:ea typeface="Georgia"/>
                <a:cs typeface="Georgia"/>
                <a:sym typeface="Georgia"/>
              </a:rPr>
              <a:t> </a:t>
            </a:r>
            <a:r>
              <a:rPr lang="en-US" sz="1800" b="1">
                <a:solidFill>
                  <a:srgbClr val="1C4587"/>
                </a:solidFill>
                <a:latin typeface="Georgia"/>
                <a:ea typeface="Georgia"/>
                <a:cs typeface="Georgia"/>
                <a:sym typeface="Georgia"/>
              </a:rPr>
              <a:t>students proficient in ELA</a:t>
            </a:r>
            <a:endParaRPr sz="1800" b="1">
              <a:solidFill>
                <a:srgbClr val="1C4587"/>
              </a:solidFill>
              <a:latin typeface="Georgia"/>
              <a:ea typeface="Georgia"/>
              <a:cs typeface="Georgia"/>
              <a:sym typeface="Georgia"/>
            </a:endParaRPr>
          </a:p>
          <a:p>
            <a:pPr marL="1143000" lvl="3" indent="-228600" algn="l" rtl="0">
              <a:spcBef>
                <a:spcPts val="0"/>
              </a:spcBef>
              <a:spcAft>
                <a:spcPts val="0"/>
              </a:spcAft>
              <a:buClr>
                <a:srgbClr val="1C4587"/>
              </a:buClr>
              <a:buSzPts val="1800"/>
              <a:buFont typeface="Georgia"/>
              <a:buChar char="●"/>
            </a:pPr>
            <a:r>
              <a:rPr lang="en-US" sz="1800" b="1">
                <a:solidFill>
                  <a:srgbClr val="1C4587"/>
                </a:solidFill>
                <a:latin typeface="Georgia"/>
                <a:ea typeface="Georgia"/>
                <a:cs typeface="Georgia"/>
                <a:sym typeface="Georgia"/>
              </a:rPr>
              <a:t>28% students proficient in Math </a:t>
            </a:r>
            <a:endParaRPr sz="1800">
              <a:solidFill>
                <a:srgbClr val="1C4587"/>
              </a:solidFill>
              <a:latin typeface="Georgia"/>
              <a:ea typeface="Georgia"/>
              <a:cs typeface="Georgia"/>
              <a:sym typeface="Georgia"/>
            </a:endParaRPr>
          </a:p>
          <a:p>
            <a:pPr marL="713232" lvl="1" indent="-82550" algn="l" rtl="0">
              <a:spcBef>
                <a:spcPts val="0"/>
              </a:spcBef>
              <a:spcAft>
                <a:spcPts val="0"/>
              </a:spcAft>
              <a:buSzPts val="2300"/>
              <a:buFont typeface="Noto Sans Symbols"/>
              <a:buNone/>
            </a:pPr>
            <a:endParaRPr sz="1800" b="1">
              <a:solidFill>
                <a:srgbClr val="002060"/>
              </a:solidFill>
              <a:latin typeface="Georgia"/>
              <a:ea typeface="Georgia"/>
              <a:cs typeface="Georgia"/>
              <a:sym typeface="Georgia"/>
            </a:endParaRPr>
          </a:p>
          <a:p>
            <a:pPr marL="713232" lvl="1" indent="-196850" algn="l" rtl="0">
              <a:spcBef>
                <a:spcPts val="0"/>
              </a:spcBef>
              <a:spcAft>
                <a:spcPts val="0"/>
              </a:spcAft>
              <a:buSzPts val="1800"/>
              <a:buFont typeface="Georgia"/>
              <a:buChar char="⮚"/>
            </a:pPr>
            <a:r>
              <a:rPr lang="en-US" sz="1800" b="1">
                <a:solidFill>
                  <a:srgbClr val="002060"/>
                </a:solidFill>
                <a:latin typeface="Georgia"/>
                <a:ea typeface="Georgia"/>
                <a:cs typeface="Georgia"/>
                <a:sym typeface="Georgia"/>
              </a:rPr>
              <a:t>Students in grades 5 are also assessed in science </a:t>
            </a:r>
            <a:endParaRPr sz="1800" b="1">
              <a:solidFill>
                <a:srgbClr val="002060"/>
              </a:solidFill>
              <a:latin typeface="Georgia"/>
              <a:ea typeface="Georgia"/>
              <a:cs typeface="Georgia"/>
              <a:sym typeface="Georgia"/>
            </a:endParaRPr>
          </a:p>
          <a:p>
            <a:pPr marL="1143000" lvl="3" indent="-228600" algn="l" rtl="0">
              <a:spcBef>
                <a:spcPts val="0"/>
              </a:spcBef>
              <a:spcAft>
                <a:spcPts val="0"/>
              </a:spcAft>
              <a:buSzPts val="1800"/>
              <a:buFont typeface="Georgia"/>
              <a:buChar char="●"/>
            </a:pPr>
            <a:r>
              <a:rPr lang="en-US" sz="1800" b="1">
                <a:solidFill>
                  <a:schemeClr val="dk2"/>
                </a:solidFill>
                <a:latin typeface="Georgia"/>
                <a:ea typeface="Georgia"/>
                <a:cs typeface="Georgia"/>
                <a:sym typeface="Georgia"/>
              </a:rPr>
              <a:t>35% of students proficient in Science</a:t>
            </a:r>
            <a:endParaRPr sz="1800" b="1">
              <a:solidFill>
                <a:schemeClr val="dk2"/>
              </a:solidFill>
              <a:latin typeface="Georgia"/>
              <a:ea typeface="Georgia"/>
              <a:cs typeface="Georgia"/>
              <a:sym typeface="Georgia"/>
            </a:endParaRPr>
          </a:p>
          <a:p>
            <a:pPr marL="0" lvl="0" indent="0" algn="l" rtl="0">
              <a:spcBef>
                <a:spcPts val="0"/>
              </a:spcBef>
              <a:spcAft>
                <a:spcPts val="0"/>
              </a:spcAft>
              <a:buNone/>
            </a:pPr>
            <a:endParaRPr sz="1800" b="1">
              <a:solidFill>
                <a:schemeClr val="dk2"/>
              </a:solidFill>
              <a:latin typeface="Georgia"/>
              <a:ea typeface="Georgia"/>
              <a:cs typeface="Georgia"/>
              <a:sym typeface="Georgia"/>
            </a:endParaRPr>
          </a:p>
          <a:p>
            <a:pPr marL="457200" lvl="0" indent="-256032" algn="l" rtl="0">
              <a:spcBef>
                <a:spcPts val="0"/>
              </a:spcBef>
              <a:spcAft>
                <a:spcPts val="0"/>
              </a:spcAft>
              <a:buSzPts val="1496"/>
              <a:buNone/>
            </a:pPr>
            <a:endParaRPr sz="2200" b="1">
              <a:solidFill>
                <a:srgbClr val="002060"/>
              </a:solidFill>
              <a:highlight>
                <a:srgbClr val="FFFF00"/>
              </a:highlight>
              <a:latin typeface="Georgia"/>
              <a:ea typeface="Georgia"/>
              <a:cs typeface="Georgia"/>
              <a:sym typeface="Georgia"/>
            </a:endParaRPr>
          </a:p>
          <a:p>
            <a:pPr marL="457200" lvl="0" indent="-256032" algn="l" rtl="0">
              <a:spcBef>
                <a:spcPts val="0"/>
              </a:spcBef>
              <a:spcAft>
                <a:spcPts val="0"/>
              </a:spcAft>
              <a:buSzPts val="1496"/>
              <a:buNone/>
            </a:pPr>
            <a:endParaRPr sz="2200" b="1">
              <a:solidFill>
                <a:srgbClr val="002060"/>
              </a:solidFill>
              <a:latin typeface="Georgia"/>
              <a:ea typeface="Georgia"/>
              <a:cs typeface="Georgia"/>
              <a:sym typeface="Georgia"/>
            </a:endParaRPr>
          </a:p>
          <a:p>
            <a:pPr marL="457200" lvl="0" indent="-161036" algn="l" rtl="0">
              <a:spcBef>
                <a:spcPts val="0"/>
              </a:spcBef>
              <a:spcAft>
                <a:spcPts val="0"/>
              </a:spcAft>
              <a:buSzPts val="1496"/>
              <a:buFont typeface="Noto Sans Symbols"/>
              <a:buNone/>
            </a:pPr>
            <a:endParaRPr sz="2200" b="1">
              <a:solidFill>
                <a:srgbClr val="002060"/>
              </a:solidFill>
              <a:latin typeface="Georgia"/>
              <a:ea typeface="Georgia"/>
              <a:cs typeface="Georgia"/>
              <a:sym typeface="Georgia"/>
            </a:endParaRPr>
          </a:p>
        </p:txBody>
      </p:sp>
      <p:sp>
        <p:nvSpPr>
          <p:cNvPr id="176" name="Google Shape;176;p25"/>
          <p:cNvSpPr txBox="1">
            <a:spLocks noGrp="1"/>
          </p:cNvSpPr>
          <p:nvPr>
            <p:ph type="title"/>
          </p:nvPr>
        </p:nvSpPr>
        <p:spPr>
          <a:xfrm>
            <a:off x="228600" y="3048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3000">
                <a:solidFill>
                  <a:srgbClr val="002060"/>
                </a:solidFill>
                <a:latin typeface="Georgia"/>
                <a:ea typeface="Georgia"/>
                <a:cs typeface="Georgia"/>
                <a:sym typeface="Georgia"/>
              </a:rPr>
              <a:t>School 2022 End of Year </a:t>
            </a:r>
            <a:r>
              <a:rPr lang="en-US" sz="3000" b="1" cap="none">
                <a:solidFill>
                  <a:srgbClr val="002060"/>
                </a:solidFill>
                <a:latin typeface="Georgia"/>
                <a:ea typeface="Georgia"/>
                <a:cs typeface="Georgia"/>
                <a:sym typeface="Georgia"/>
              </a:rPr>
              <a:t>Assessment</a:t>
            </a:r>
            <a:r>
              <a:rPr lang="en-US" sz="3000">
                <a:solidFill>
                  <a:srgbClr val="002060"/>
                </a:solidFill>
                <a:latin typeface="Georgia"/>
                <a:ea typeface="Georgia"/>
                <a:cs typeface="Georgia"/>
                <a:sym typeface="Georgia"/>
              </a:rPr>
              <a:t> Data</a:t>
            </a:r>
            <a:endParaRPr sz="3000">
              <a:solidFill>
                <a:srgbClr val="002060"/>
              </a:solidFill>
              <a:latin typeface="Georgia"/>
              <a:ea typeface="Georgia"/>
              <a:cs typeface="Georgia"/>
              <a:sym typeface="Georgia"/>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6"/>
          <p:cNvSpPr txBox="1">
            <a:spLocks noGrp="1"/>
          </p:cNvSpPr>
          <p:nvPr>
            <p:ph type="body" idx="1"/>
          </p:nvPr>
        </p:nvSpPr>
        <p:spPr>
          <a:xfrm>
            <a:off x="457200" y="1481328"/>
            <a:ext cx="8229600" cy="4526100"/>
          </a:xfrm>
          <a:prstGeom prst="rect">
            <a:avLst/>
          </a:prstGeom>
          <a:noFill/>
          <a:ln>
            <a:noFill/>
          </a:ln>
        </p:spPr>
        <p:txBody>
          <a:bodyPr spcFirstLastPara="1" wrap="square" lIns="91425" tIns="45700" rIns="91425" bIns="45700" anchor="t" anchorCtr="0">
            <a:noAutofit/>
          </a:bodyPr>
          <a:lstStyle/>
          <a:p>
            <a:pPr marL="365760" lvl="0" indent="-256032" algn="l" rtl="0">
              <a:spcBef>
                <a:spcPts val="0"/>
              </a:spcBef>
              <a:spcAft>
                <a:spcPts val="0"/>
              </a:spcAft>
              <a:buSzPts val="1632"/>
              <a:buChar char="🞂"/>
            </a:pPr>
            <a:r>
              <a:rPr lang="en-US" sz="2400" b="1">
                <a:solidFill>
                  <a:srgbClr val="002060"/>
                </a:solidFill>
              </a:rPr>
              <a:t>Please make sure to complete an evaluation and submit your feedback as we look to become </a:t>
            </a:r>
            <a:endParaRPr/>
          </a:p>
          <a:p>
            <a:pPr marL="0" lvl="2" indent="0" algn="l" rtl="0">
              <a:spcBef>
                <a:spcPts val="350"/>
              </a:spcBef>
              <a:spcAft>
                <a:spcPts val="0"/>
              </a:spcAft>
              <a:buSzPts val="6000"/>
              <a:buNone/>
            </a:pPr>
            <a:endParaRPr sz="3000" b="1">
              <a:solidFill>
                <a:srgbClr val="002060"/>
              </a:solidFill>
            </a:endParaRPr>
          </a:p>
          <a:p>
            <a:pPr marL="630936" lvl="2" indent="0" algn="ctr" rtl="0">
              <a:spcBef>
                <a:spcPts val="350"/>
              </a:spcBef>
              <a:spcAft>
                <a:spcPts val="0"/>
              </a:spcAft>
              <a:buSzPts val="6000"/>
              <a:buNone/>
            </a:pPr>
            <a:endParaRPr/>
          </a:p>
          <a:p>
            <a:pPr marL="630936" lvl="2" indent="0" algn="ctr" rtl="0">
              <a:spcBef>
                <a:spcPts val="350"/>
              </a:spcBef>
              <a:spcAft>
                <a:spcPts val="0"/>
              </a:spcAft>
              <a:buSzPts val="6000"/>
              <a:buNone/>
            </a:pPr>
            <a:endParaRPr sz="6000" b="1">
              <a:solidFill>
                <a:srgbClr val="002060"/>
              </a:solidFill>
            </a:endParaRPr>
          </a:p>
        </p:txBody>
      </p:sp>
      <p:sp>
        <p:nvSpPr>
          <p:cNvPr id="182" name="Google Shape;182;p26"/>
          <p:cNvSpPr txBox="1">
            <a:spLocks noGrp="1"/>
          </p:cNvSpPr>
          <p:nvPr>
            <p:ph type="title"/>
          </p:nvPr>
        </p:nvSpPr>
        <p:spPr>
          <a:xfrm>
            <a:off x="304800" y="381000"/>
            <a:ext cx="8458200" cy="609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2060"/>
              </a:buClr>
              <a:buSzPts val="4000"/>
              <a:buFont typeface="Georgia"/>
              <a:buNone/>
            </a:pPr>
            <a:r>
              <a:rPr lang="en-US" sz="4000">
                <a:solidFill>
                  <a:srgbClr val="002060"/>
                </a:solidFill>
                <a:latin typeface="Georgia"/>
                <a:ea typeface="Georgia"/>
                <a:cs typeface="Georgia"/>
                <a:sym typeface="Georgia"/>
              </a:rPr>
              <a:t>Closing and Evaluation</a:t>
            </a:r>
            <a:endParaRPr sz="4000" b="1">
              <a:solidFill>
                <a:srgbClr val="002060"/>
              </a:solidFill>
              <a:latin typeface="Georgia"/>
              <a:ea typeface="Georgia"/>
              <a:cs typeface="Georgia"/>
              <a:sym typeface="Georgia"/>
            </a:endParaRPr>
          </a:p>
        </p:txBody>
      </p:sp>
      <p:pic>
        <p:nvPicPr>
          <p:cNvPr id="183" name="Google Shape;183;p26"/>
          <p:cNvPicPr preferRelativeResize="0"/>
          <p:nvPr/>
        </p:nvPicPr>
        <p:blipFill>
          <a:blip r:embed="rId3">
            <a:alphaModFix/>
          </a:blip>
          <a:stretch>
            <a:fillRect/>
          </a:stretch>
        </p:blipFill>
        <p:spPr>
          <a:xfrm>
            <a:off x="1022675" y="2884850"/>
            <a:ext cx="6867025" cy="2108900"/>
          </a:xfrm>
          <a:prstGeom prst="rect">
            <a:avLst/>
          </a:prstGeom>
          <a:noFill/>
          <a:ln>
            <a:noFill/>
          </a:ln>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7"/>
          <p:cNvSpPr txBox="1">
            <a:spLocks noGrp="1"/>
          </p:cNvSpPr>
          <p:nvPr>
            <p:ph type="body" idx="1"/>
          </p:nvPr>
        </p:nvSpPr>
        <p:spPr>
          <a:xfrm>
            <a:off x="457200" y="1582453"/>
            <a:ext cx="8229600" cy="4526100"/>
          </a:xfrm>
          <a:prstGeom prst="rect">
            <a:avLst/>
          </a:prstGeom>
          <a:noFill/>
          <a:ln>
            <a:noFill/>
          </a:ln>
        </p:spPr>
        <p:txBody>
          <a:bodyPr spcFirstLastPara="1" wrap="square" lIns="91425" tIns="45700" rIns="91425" bIns="45700" anchor="t" anchorCtr="0">
            <a:noAutofit/>
          </a:bodyPr>
          <a:lstStyle/>
          <a:p>
            <a:pPr marL="630936" lvl="2" indent="0" algn="l" rtl="0">
              <a:spcBef>
                <a:spcPts val="350"/>
              </a:spcBef>
              <a:spcAft>
                <a:spcPts val="0"/>
              </a:spcAft>
              <a:buSzPts val="6000"/>
              <a:buNone/>
            </a:pPr>
            <a:endParaRPr sz="3000" b="1">
              <a:solidFill>
                <a:srgbClr val="002060"/>
              </a:solidFill>
            </a:endParaRPr>
          </a:p>
          <a:p>
            <a:pPr marL="630936" lvl="2" indent="0" algn="ctr" rtl="0">
              <a:spcBef>
                <a:spcPts val="350"/>
              </a:spcBef>
              <a:spcAft>
                <a:spcPts val="0"/>
              </a:spcAft>
              <a:buSzPts val="6000"/>
              <a:buNone/>
            </a:pPr>
            <a:endParaRPr/>
          </a:p>
          <a:p>
            <a:pPr marL="630936" lvl="2" indent="0" algn="ctr" rtl="0">
              <a:spcBef>
                <a:spcPts val="350"/>
              </a:spcBef>
              <a:spcAft>
                <a:spcPts val="0"/>
              </a:spcAft>
              <a:buSzPts val="6000"/>
              <a:buNone/>
            </a:pPr>
            <a:endParaRPr sz="6000" b="1">
              <a:solidFill>
                <a:srgbClr val="002060"/>
              </a:solidFill>
            </a:endParaRPr>
          </a:p>
        </p:txBody>
      </p:sp>
      <p:sp>
        <p:nvSpPr>
          <p:cNvPr id="189" name="Google Shape;189;p27"/>
          <p:cNvSpPr txBox="1">
            <a:spLocks noGrp="1"/>
          </p:cNvSpPr>
          <p:nvPr>
            <p:ph type="title"/>
          </p:nvPr>
        </p:nvSpPr>
        <p:spPr>
          <a:xfrm>
            <a:off x="304800" y="381000"/>
            <a:ext cx="8458200" cy="609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2060"/>
              </a:buClr>
              <a:buSzPts val="4000"/>
              <a:buFont typeface="Georgia"/>
              <a:buNone/>
            </a:pPr>
            <a:r>
              <a:rPr lang="en-US" sz="4000" b="1">
                <a:solidFill>
                  <a:srgbClr val="002060"/>
                </a:solidFill>
                <a:latin typeface="Georgia"/>
                <a:ea typeface="Georgia"/>
                <a:cs typeface="Georgia"/>
                <a:sym typeface="Georgia"/>
              </a:rPr>
              <a:t>Evaluations/ Encuesta</a:t>
            </a:r>
            <a:endParaRPr sz="4000" b="1">
              <a:solidFill>
                <a:srgbClr val="002060"/>
              </a:solidFill>
              <a:latin typeface="Georgia"/>
              <a:ea typeface="Georgia"/>
              <a:cs typeface="Georgia"/>
              <a:sym typeface="Georgia"/>
            </a:endParaRPr>
          </a:p>
        </p:txBody>
      </p:sp>
      <p:pic>
        <p:nvPicPr>
          <p:cNvPr id="190" name="Google Shape;190;p27"/>
          <p:cNvPicPr preferRelativeResize="0"/>
          <p:nvPr/>
        </p:nvPicPr>
        <p:blipFill>
          <a:blip r:embed="rId3">
            <a:alphaModFix/>
          </a:blip>
          <a:stretch>
            <a:fillRect/>
          </a:stretch>
        </p:blipFill>
        <p:spPr>
          <a:xfrm>
            <a:off x="-12" y="4749100"/>
            <a:ext cx="6867025" cy="2108900"/>
          </a:xfrm>
          <a:prstGeom prst="rect">
            <a:avLst/>
          </a:prstGeom>
          <a:noFill/>
          <a:ln>
            <a:noFill/>
          </a:ln>
        </p:spPr>
      </p:pic>
      <p:pic>
        <p:nvPicPr>
          <p:cNvPr id="191" name="Google Shape;191;p27"/>
          <p:cNvPicPr preferRelativeResize="0"/>
          <p:nvPr/>
        </p:nvPicPr>
        <p:blipFill>
          <a:blip r:embed="rId4">
            <a:alphaModFix/>
          </a:blip>
          <a:stretch>
            <a:fillRect/>
          </a:stretch>
        </p:blipFill>
        <p:spPr>
          <a:xfrm>
            <a:off x="3143250" y="2000250"/>
            <a:ext cx="2857500" cy="2857500"/>
          </a:xfrm>
          <a:prstGeom prst="rect">
            <a:avLst/>
          </a:prstGeom>
          <a:noFill/>
          <a:ln>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4"/>
          <p:cNvSpPr txBox="1">
            <a:spLocks noGrp="1"/>
          </p:cNvSpPr>
          <p:nvPr>
            <p:ph type="body" idx="1"/>
          </p:nvPr>
        </p:nvSpPr>
        <p:spPr>
          <a:xfrm>
            <a:off x="457200" y="1447800"/>
            <a:ext cx="8229600" cy="49831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0A22E"/>
              </a:buClr>
              <a:buSzPts val="1972"/>
              <a:buNone/>
            </a:pPr>
            <a:r>
              <a:rPr lang="en-US" sz="2900">
                <a:solidFill>
                  <a:srgbClr val="000000"/>
                </a:solidFill>
                <a:latin typeface="Georgia"/>
                <a:ea typeface="Georgia"/>
                <a:cs typeface="Georgia"/>
                <a:sym typeface="Georgia"/>
              </a:rPr>
              <a:t>The Title I Program…</a:t>
            </a:r>
            <a:endParaRPr/>
          </a:p>
          <a:p>
            <a:pPr marL="365760" lvl="0" indent="-256031" algn="l" rtl="0">
              <a:lnSpc>
                <a:spcPct val="115000"/>
              </a:lnSpc>
              <a:spcBef>
                <a:spcPts val="400"/>
              </a:spcBef>
              <a:spcAft>
                <a:spcPts val="0"/>
              </a:spcAft>
              <a:buClr>
                <a:schemeClr val="dk1"/>
              </a:buClr>
              <a:buSzPts val="1496"/>
              <a:buFont typeface="Noto Sans Symbols"/>
              <a:buChar char="⮚"/>
            </a:pPr>
            <a:r>
              <a:rPr lang="en-US" sz="2200">
                <a:solidFill>
                  <a:srgbClr val="494429"/>
                </a:solidFill>
                <a:latin typeface="Georgia"/>
                <a:ea typeface="Georgia"/>
                <a:cs typeface="Georgia"/>
                <a:sym typeface="Georgia"/>
              </a:rPr>
              <a:t>i</a:t>
            </a:r>
            <a:r>
              <a:rPr lang="en-US" sz="2400">
                <a:solidFill>
                  <a:srgbClr val="494429"/>
                </a:solidFill>
                <a:latin typeface="Georgia"/>
                <a:ea typeface="Georgia"/>
                <a:cs typeface="Georgia"/>
                <a:sym typeface="Georgia"/>
              </a:rPr>
              <a:t>s the largest federal assistance program for schools.</a:t>
            </a:r>
            <a:endParaRPr sz="2400">
              <a:solidFill>
                <a:srgbClr val="494429"/>
              </a:solidFill>
              <a:latin typeface="Georgia"/>
              <a:ea typeface="Georgia"/>
              <a:cs typeface="Georgia"/>
              <a:sym typeface="Georgia"/>
            </a:endParaRPr>
          </a:p>
          <a:p>
            <a:pPr marL="365760" lvl="0" indent="-256032" algn="l" rtl="0">
              <a:lnSpc>
                <a:spcPct val="115000"/>
              </a:lnSpc>
              <a:spcBef>
                <a:spcPts val="1600"/>
              </a:spcBef>
              <a:spcAft>
                <a:spcPts val="0"/>
              </a:spcAft>
              <a:buClr>
                <a:schemeClr val="dk1"/>
              </a:buClr>
              <a:buSzPts val="1632"/>
              <a:buFont typeface="Noto Sans Symbols"/>
              <a:buChar char="⮚"/>
            </a:pPr>
            <a:r>
              <a:rPr lang="en-US" sz="2400">
                <a:solidFill>
                  <a:srgbClr val="494429"/>
                </a:solidFill>
                <a:latin typeface="Georgia"/>
                <a:ea typeface="Georgia"/>
                <a:cs typeface="Georgia"/>
                <a:sym typeface="Georgia"/>
              </a:rPr>
              <a:t>provides support to students who are most at risk of not meeting the state’s academic standards.</a:t>
            </a:r>
            <a:endParaRPr/>
          </a:p>
          <a:p>
            <a:pPr marL="365760" lvl="0" indent="-256032" algn="l" rtl="0">
              <a:lnSpc>
                <a:spcPct val="115000"/>
              </a:lnSpc>
              <a:spcBef>
                <a:spcPts val="1600"/>
              </a:spcBef>
              <a:spcAft>
                <a:spcPts val="0"/>
              </a:spcAft>
              <a:buClr>
                <a:schemeClr val="dk1"/>
              </a:buClr>
              <a:buSzPts val="1632"/>
              <a:buFont typeface="Noto Sans Symbols"/>
              <a:buChar char="⮚"/>
            </a:pPr>
            <a:r>
              <a:rPr lang="en-US" sz="2400">
                <a:solidFill>
                  <a:srgbClr val="494429"/>
                </a:solidFill>
                <a:latin typeface="Georgia"/>
                <a:ea typeface="Georgia"/>
                <a:cs typeface="Georgia"/>
                <a:sym typeface="Georgia"/>
              </a:rPr>
              <a:t>bases funds on the number of students receiving free or reduced price lunch.</a:t>
            </a:r>
            <a:endParaRPr/>
          </a:p>
          <a:p>
            <a:pPr marL="365760" lvl="0" indent="-256032" algn="l" rtl="0">
              <a:lnSpc>
                <a:spcPct val="115000"/>
              </a:lnSpc>
              <a:spcBef>
                <a:spcPts val="1600"/>
              </a:spcBef>
              <a:spcAft>
                <a:spcPts val="0"/>
              </a:spcAft>
              <a:buClr>
                <a:schemeClr val="dk1"/>
              </a:buClr>
              <a:buSzPts val="1632"/>
              <a:buFont typeface="Noto Sans Symbols"/>
              <a:buChar char="⮚"/>
            </a:pPr>
            <a:r>
              <a:rPr lang="en-US" sz="2400">
                <a:solidFill>
                  <a:srgbClr val="494429"/>
                </a:solidFill>
                <a:latin typeface="Georgia"/>
                <a:ea typeface="Georgia"/>
                <a:cs typeface="Georgia"/>
                <a:sym typeface="Georgia"/>
              </a:rPr>
              <a:t>supports parents by offering workshops and training opportunities to build their capacity in supporting their children’s education.</a:t>
            </a:r>
            <a:endParaRPr/>
          </a:p>
          <a:p>
            <a:pPr marL="365760" lvl="0" indent="-161035" algn="l" rtl="0">
              <a:lnSpc>
                <a:spcPct val="90000"/>
              </a:lnSpc>
              <a:spcBef>
                <a:spcPts val="1600"/>
              </a:spcBef>
              <a:spcAft>
                <a:spcPts val="0"/>
              </a:spcAft>
              <a:buClr>
                <a:srgbClr val="F0A22E"/>
              </a:buClr>
              <a:buSzPts val="1496"/>
              <a:buNone/>
            </a:pPr>
            <a:endParaRPr sz="2200">
              <a:solidFill>
                <a:srgbClr val="4E3B30"/>
              </a:solidFill>
              <a:latin typeface="Georgia"/>
              <a:ea typeface="Georgia"/>
              <a:cs typeface="Georgia"/>
              <a:sym typeface="Georgia"/>
            </a:endParaRPr>
          </a:p>
          <a:p>
            <a:pPr marL="365760" lvl="0" indent="-139446" algn="l" rtl="0">
              <a:lnSpc>
                <a:spcPct val="90000"/>
              </a:lnSpc>
              <a:spcBef>
                <a:spcPts val="400"/>
              </a:spcBef>
              <a:spcAft>
                <a:spcPts val="0"/>
              </a:spcAft>
              <a:buSzPts val="1836"/>
              <a:buNone/>
            </a:pPr>
            <a:endParaRPr>
              <a:latin typeface="Georgia"/>
              <a:ea typeface="Georgia"/>
              <a:cs typeface="Georgia"/>
              <a:sym typeface="Georgia"/>
            </a:endParaRPr>
          </a:p>
          <a:p>
            <a:pPr marL="365760" lvl="0" indent="-139446" algn="l" rtl="0">
              <a:lnSpc>
                <a:spcPct val="90000"/>
              </a:lnSpc>
              <a:spcBef>
                <a:spcPts val="400"/>
              </a:spcBef>
              <a:spcAft>
                <a:spcPts val="0"/>
              </a:spcAft>
              <a:buSzPts val="1836"/>
              <a:buNone/>
            </a:pPr>
            <a:endParaRPr>
              <a:latin typeface="Georgia"/>
              <a:ea typeface="Georgia"/>
              <a:cs typeface="Georgia"/>
              <a:sym typeface="Georgia"/>
            </a:endParaRPr>
          </a:p>
          <a:p>
            <a:pPr marL="365760" lvl="0" indent="-139446" algn="l" rtl="0">
              <a:lnSpc>
                <a:spcPct val="90000"/>
              </a:lnSpc>
              <a:spcBef>
                <a:spcPts val="400"/>
              </a:spcBef>
              <a:spcAft>
                <a:spcPts val="0"/>
              </a:spcAft>
              <a:buSzPts val="1836"/>
              <a:buNone/>
            </a:pPr>
            <a:endParaRPr>
              <a:latin typeface="Georgia"/>
              <a:ea typeface="Georgia"/>
              <a:cs typeface="Georgia"/>
              <a:sym typeface="Georgia"/>
            </a:endParaRPr>
          </a:p>
        </p:txBody>
      </p:sp>
      <p:sp>
        <p:nvSpPr>
          <p:cNvPr id="109" name="Google Shape;109;p14"/>
          <p:cNvSpPr txBox="1">
            <a:spLocks noGrp="1"/>
          </p:cNvSpPr>
          <p:nvPr>
            <p:ph type="title"/>
          </p:nvPr>
        </p:nvSpPr>
        <p:spPr>
          <a:xfrm>
            <a:off x="228600" y="2286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Overview of Title I</a:t>
            </a:r>
            <a:endParaRPr sz="4000">
              <a:solidFill>
                <a:srgbClr val="002060"/>
              </a:solidFill>
              <a:latin typeface="Georgia"/>
              <a:ea typeface="Georgia"/>
              <a:cs typeface="Georgia"/>
              <a:sym typeface="Georgia"/>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5"/>
          <p:cNvSpPr txBox="1">
            <a:spLocks noGrp="1"/>
          </p:cNvSpPr>
          <p:nvPr>
            <p:ph type="body" idx="1"/>
          </p:nvPr>
        </p:nvSpPr>
        <p:spPr>
          <a:xfrm>
            <a:off x="457200" y="1481328"/>
            <a:ext cx="8229600" cy="4525963"/>
          </a:xfrm>
          <a:prstGeom prst="rect">
            <a:avLst/>
          </a:prstGeom>
          <a:noFill/>
          <a:ln>
            <a:noFill/>
          </a:ln>
        </p:spPr>
        <p:txBody>
          <a:bodyPr spcFirstLastPara="1" wrap="square" lIns="91425" tIns="45700" rIns="91425" bIns="45700" anchor="t" anchorCtr="0">
            <a:noAutofit/>
          </a:bodyPr>
          <a:lstStyle/>
          <a:p>
            <a:pPr marL="365760" lvl="0" indent="-256032" algn="l" rtl="0">
              <a:spcBef>
                <a:spcPts val="0"/>
              </a:spcBef>
              <a:spcAft>
                <a:spcPts val="0"/>
              </a:spcAft>
              <a:buSzPts val="1632"/>
              <a:buChar char="🞂"/>
            </a:pPr>
            <a:r>
              <a:rPr lang="en-US" sz="2400">
                <a:latin typeface="Georgia"/>
                <a:ea typeface="Georgia"/>
                <a:cs typeface="Georgia"/>
                <a:sym typeface="Georgia"/>
              </a:rPr>
              <a:t>While an emphasis is placed on students at risk of not meeting academic standards, all students at the school benefit from Title I funds.</a:t>
            </a:r>
            <a:br>
              <a:rPr lang="en-US" sz="2400">
                <a:latin typeface="Georgia"/>
                <a:ea typeface="Georgia"/>
                <a:cs typeface="Georgia"/>
                <a:sym typeface="Georgia"/>
              </a:rPr>
            </a:br>
            <a:endParaRPr sz="2400">
              <a:latin typeface="Georgia"/>
              <a:ea typeface="Georgia"/>
              <a:cs typeface="Georgia"/>
              <a:sym typeface="Georgia"/>
            </a:endParaRPr>
          </a:p>
          <a:p>
            <a:pPr marL="365760" lvl="0" indent="-256032" algn="l" rtl="0">
              <a:spcBef>
                <a:spcPts val="400"/>
              </a:spcBef>
              <a:spcAft>
                <a:spcPts val="0"/>
              </a:spcAft>
              <a:buSzPts val="1632"/>
              <a:buChar char="🞂"/>
            </a:pPr>
            <a:r>
              <a:rPr lang="en-US" sz="2400">
                <a:latin typeface="Georgia"/>
                <a:ea typeface="Georgia"/>
                <a:cs typeface="Georgia"/>
                <a:sym typeface="Georgia"/>
              </a:rPr>
              <a:t>Materials, equipment, professional development, extended learning time, and teachers that are funded through Title I benefit all students and parents.</a:t>
            </a:r>
            <a:endParaRPr sz="2400">
              <a:latin typeface="Georgia"/>
              <a:ea typeface="Georgia"/>
              <a:cs typeface="Georgia"/>
              <a:sym typeface="Georgia"/>
            </a:endParaRPr>
          </a:p>
          <a:p>
            <a:pPr marL="0" lvl="0" indent="0" algn="l" rtl="0">
              <a:spcBef>
                <a:spcPts val="400"/>
              </a:spcBef>
              <a:spcAft>
                <a:spcPts val="0"/>
              </a:spcAft>
              <a:buNone/>
            </a:pPr>
            <a:endParaRPr sz="2400">
              <a:latin typeface="Georgia"/>
              <a:ea typeface="Georgia"/>
              <a:cs typeface="Georgia"/>
              <a:sym typeface="Georgia"/>
            </a:endParaRPr>
          </a:p>
          <a:p>
            <a:pPr marL="45720" lvl="0" indent="0" algn="ctr" rtl="0">
              <a:spcBef>
                <a:spcPts val="400"/>
              </a:spcBef>
              <a:spcAft>
                <a:spcPts val="0"/>
              </a:spcAft>
              <a:buClr>
                <a:schemeClr val="dk1"/>
              </a:buClr>
              <a:buSzPts val="1836"/>
              <a:buFont typeface="Arial"/>
              <a:buNone/>
            </a:pPr>
            <a:r>
              <a:rPr lang="en-US">
                <a:solidFill>
                  <a:srgbClr val="002060"/>
                </a:solidFill>
                <a:latin typeface="Georgia"/>
                <a:ea typeface="Georgia"/>
                <a:cs typeface="Georgia"/>
                <a:sym typeface="Georgia"/>
              </a:rPr>
              <a:t>All schools in CCSD for the 2022-2023 school year</a:t>
            </a:r>
            <a:endParaRPr>
              <a:solidFill>
                <a:srgbClr val="002060"/>
              </a:solidFill>
              <a:latin typeface="Georgia"/>
              <a:ea typeface="Georgia"/>
              <a:cs typeface="Georgia"/>
              <a:sym typeface="Georgia"/>
            </a:endParaRPr>
          </a:p>
          <a:p>
            <a:pPr marL="45720" lvl="0" indent="0" algn="ctr" rtl="0">
              <a:spcBef>
                <a:spcPts val="400"/>
              </a:spcBef>
              <a:spcAft>
                <a:spcPts val="0"/>
              </a:spcAft>
              <a:buClr>
                <a:schemeClr val="dk1"/>
              </a:buClr>
              <a:buSzPts val="1836"/>
              <a:buFont typeface="Arial"/>
              <a:buNone/>
            </a:pPr>
            <a:r>
              <a:rPr lang="en-US">
                <a:solidFill>
                  <a:srgbClr val="002060"/>
                </a:solidFill>
                <a:latin typeface="Georgia"/>
                <a:ea typeface="Georgia"/>
                <a:cs typeface="Georgia"/>
                <a:sym typeface="Georgia"/>
              </a:rPr>
              <a:t> are School-wide Programs.</a:t>
            </a:r>
            <a:endParaRPr>
              <a:solidFill>
                <a:srgbClr val="002060"/>
              </a:solidFill>
              <a:latin typeface="Georgia"/>
              <a:ea typeface="Georgia"/>
              <a:cs typeface="Georgia"/>
              <a:sym typeface="Georgia"/>
            </a:endParaRPr>
          </a:p>
          <a:p>
            <a:pPr marL="0" lvl="0" indent="0" algn="l" rtl="0">
              <a:spcBef>
                <a:spcPts val="400"/>
              </a:spcBef>
              <a:spcAft>
                <a:spcPts val="0"/>
              </a:spcAft>
              <a:buNone/>
            </a:pPr>
            <a:endParaRPr sz="2400">
              <a:latin typeface="Georgia"/>
              <a:ea typeface="Georgia"/>
              <a:cs typeface="Georgia"/>
              <a:sym typeface="Georgia"/>
            </a:endParaRPr>
          </a:p>
          <a:p>
            <a:pPr marL="365760" lvl="0" indent="-152400" algn="l" rtl="0">
              <a:spcBef>
                <a:spcPts val="400"/>
              </a:spcBef>
              <a:spcAft>
                <a:spcPts val="0"/>
              </a:spcAft>
              <a:buSzPts val="1632"/>
              <a:buNone/>
            </a:pPr>
            <a:endParaRPr sz="2400">
              <a:latin typeface="Georgia"/>
              <a:ea typeface="Georgia"/>
              <a:cs typeface="Georgia"/>
              <a:sym typeface="Georgia"/>
            </a:endParaRPr>
          </a:p>
        </p:txBody>
      </p:sp>
      <p:sp>
        <p:nvSpPr>
          <p:cNvPr id="115" name="Google Shape;11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Title I School-wide</a:t>
            </a:r>
            <a:endParaRPr sz="6000">
              <a:solidFill>
                <a:srgbClr val="002060"/>
              </a:solidFill>
              <a:latin typeface="Georgia"/>
              <a:ea typeface="Georgia"/>
              <a:cs typeface="Georgia"/>
              <a:sym typeface="Georgia"/>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body" idx="1"/>
          </p:nvPr>
        </p:nvSpPr>
        <p:spPr>
          <a:xfrm>
            <a:off x="533400" y="1981200"/>
            <a:ext cx="8458200" cy="4088100"/>
          </a:xfrm>
          <a:prstGeom prst="rect">
            <a:avLst/>
          </a:prstGeom>
          <a:noFill/>
          <a:ln>
            <a:noFill/>
          </a:ln>
        </p:spPr>
        <p:txBody>
          <a:bodyPr spcFirstLastPara="1" wrap="square" lIns="91425" tIns="45700" rIns="91425" bIns="45700" anchor="t" anchorCtr="0">
            <a:noAutofit/>
          </a:bodyPr>
          <a:lstStyle/>
          <a:p>
            <a:pPr marL="365760" lvl="0" indent="-256032" algn="l" rtl="0">
              <a:spcBef>
                <a:spcPts val="0"/>
              </a:spcBef>
              <a:spcAft>
                <a:spcPts val="0"/>
              </a:spcAft>
              <a:buSzPts val="1632"/>
              <a:buFont typeface="Noto Sans Symbols"/>
              <a:buChar char="⮚"/>
            </a:pPr>
            <a:r>
              <a:rPr lang="en-US" sz="2400">
                <a:solidFill>
                  <a:srgbClr val="000000"/>
                </a:solidFill>
                <a:latin typeface="Georgia"/>
                <a:ea typeface="Georgia"/>
                <a:cs typeface="Georgia"/>
                <a:sym typeface="Georgia"/>
              </a:rPr>
              <a:t> </a:t>
            </a:r>
            <a:r>
              <a:rPr lang="en-US" sz="2400">
                <a:solidFill>
                  <a:srgbClr val="002060"/>
                </a:solidFill>
                <a:latin typeface="Georgia"/>
                <a:ea typeface="Georgia"/>
                <a:cs typeface="Georgia"/>
                <a:sym typeface="Georgia"/>
              </a:rPr>
              <a:t>Title I Annual Parent Meeting</a:t>
            </a:r>
            <a:endParaRPr/>
          </a:p>
          <a:p>
            <a:pPr marL="365760" lvl="0" indent="-256032" algn="l" rtl="0">
              <a:spcBef>
                <a:spcPts val="1200"/>
              </a:spcBef>
              <a:spcAft>
                <a:spcPts val="0"/>
              </a:spcAft>
              <a:buSzPts val="1632"/>
              <a:buFont typeface="Noto Sans Symbols"/>
              <a:buChar char="⮚"/>
            </a:pPr>
            <a:r>
              <a:rPr lang="en-US" sz="2400">
                <a:solidFill>
                  <a:srgbClr val="002060"/>
                </a:solidFill>
                <a:latin typeface="Georgia"/>
                <a:ea typeface="Georgia"/>
                <a:cs typeface="Georgia"/>
                <a:sym typeface="Georgia"/>
              </a:rPr>
              <a:t> High Quality Curriculum</a:t>
            </a:r>
            <a:endParaRPr/>
          </a:p>
          <a:p>
            <a:pPr marL="365760" lvl="0" indent="-256032" algn="l" rtl="0">
              <a:spcBef>
                <a:spcPts val="1200"/>
              </a:spcBef>
              <a:spcAft>
                <a:spcPts val="0"/>
              </a:spcAft>
              <a:buSzPts val="1632"/>
              <a:buFont typeface="Noto Sans Symbols"/>
              <a:buChar char="⮚"/>
            </a:pPr>
            <a:r>
              <a:rPr lang="en-US" sz="2400">
                <a:solidFill>
                  <a:srgbClr val="002060"/>
                </a:solidFill>
                <a:latin typeface="Georgia"/>
                <a:ea typeface="Georgia"/>
                <a:cs typeface="Georgia"/>
                <a:sym typeface="Georgia"/>
              </a:rPr>
              <a:t> Academic Assistance to Students</a:t>
            </a:r>
            <a:endParaRPr sz="2400">
              <a:solidFill>
                <a:srgbClr val="002060"/>
              </a:solidFill>
              <a:latin typeface="Georgia"/>
              <a:ea typeface="Georgia"/>
              <a:cs typeface="Georgia"/>
              <a:sym typeface="Georgia"/>
            </a:endParaRPr>
          </a:p>
          <a:p>
            <a:pPr marL="365760" lvl="0" indent="-256032" algn="l" rtl="0">
              <a:spcBef>
                <a:spcPts val="1200"/>
              </a:spcBef>
              <a:spcAft>
                <a:spcPts val="0"/>
              </a:spcAft>
              <a:buSzPts val="1632"/>
              <a:buFont typeface="Noto Sans Symbols"/>
              <a:buChar char="⮚"/>
            </a:pPr>
            <a:r>
              <a:rPr lang="en-US" sz="2400">
                <a:solidFill>
                  <a:srgbClr val="002060"/>
                </a:solidFill>
                <a:latin typeface="Georgia"/>
                <a:ea typeface="Georgia"/>
                <a:cs typeface="Georgia"/>
                <a:sym typeface="Georgia"/>
              </a:rPr>
              <a:t> Parent Involvement and Input </a:t>
            </a:r>
            <a:endParaRPr/>
          </a:p>
          <a:p>
            <a:pPr marL="365760" lvl="0" indent="-256032" algn="l" rtl="0">
              <a:spcBef>
                <a:spcPts val="1200"/>
              </a:spcBef>
              <a:spcAft>
                <a:spcPts val="0"/>
              </a:spcAft>
              <a:buSzPts val="1632"/>
              <a:buFont typeface="Noto Sans Symbols"/>
              <a:buChar char="⮚"/>
            </a:pPr>
            <a:r>
              <a:rPr lang="en-US" sz="2400">
                <a:solidFill>
                  <a:srgbClr val="002060"/>
                </a:solidFill>
                <a:latin typeface="Georgia"/>
                <a:ea typeface="Georgia"/>
                <a:cs typeface="Georgia"/>
                <a:sym typeface="Georgia"/>
              </a:rPr>
              <a:t> Annual Evaluation of Title I Program(s)</a:t>
            </a:r>
            <a:endParaRPr/>
          </a:p>
          <a:p>
            <a:pPr marL="365760" lvl="0" indent="-256032" algn="l" rtl="0">
              <a:spcBef>
                <a:spcPts val="1200"/>
              </a:spcBef>
              <a:spcAft>
                <a:spcPts val="0"/>
              </a:spcAft>
              <a:buSzPts val="1632"/>
              <a:buFont typeface="Noto Sans Symbols"/>
              <a:buChar char="⮚"/>
            </a:pPr>
            <a:r>
              <a:rPr lang="en-US" sz="2400">
                <a:solidFill>
                  <a:srgbClr val="002060"/>
                </a:solidFill>
                <a:latin typeface="Georgia"/>
                <a:ea typeface="Georgia"/>
                <a:cs typeface="Georgia"/>
                <a:sym typeface="Georgia"/>
              </a:rPr>
              <a:t> Timely Communication to Parents</a:t>
            </a:r>
            <a:endParaRPr/>
          </a:p>
          <a:p>
            <a:pPr marL="0" lvl="0" indent="0" algn="l" rtl="0">
              <a:spcBef>
                <a:spcPts val="1200"/>
              </a:spcBef>
              <a:spcAft>
                <a:spcPts val="0"/>
              </a:spcAft>
              <a:buSzPts val="1632"/>
              <a:buNone/>
            </a:pPr>
            <a:endParaRPr sz="2400">
              <a:solidFill>
                <a:srgbClr val="000000"/>
              </a:solidFill>
              <a:latin typeface="Georgia"/>
              <a:ea typeface="Georgia"/>
              <a:cs typeface="Georgia"/>
              <a:sym typeface="Georgia"/>
            </a:endParaRPr>
          </a:p>
          <a:p>
            <a:pPr marL="0" lvl="0" indent="0" algn="l" rtl="0">
              <a:spcBef>
                <a:spcPts val="0"/>
              </a:spcBef>
              <a:spcAft>
                <a:spcPts val="0"/>
              </a:spcAft>
              <a:buSzPts val="1972"/>
              <a:buNone/>
            </a:pPr>
            <a:endParaRPr sz="2900" b="1">
              <a:solidFill>
                <a:srgbClr val="000000"/>
              </a:solidFill>
              <a:latin typeface="Georgia"/>
              <a:ea typeface="Georgia"/>
              <a:cs typeface="Georgia"/>
              <a:sym typeface="Georgia"/>
            </a:endParaRPr>
          </a:p>
          <a:p>
            <a:pPr marL="0" lvl="0" indent="0" algn="l" rtl="0">
              <a:spcBef>
                <a:spcPts val="400"/>
              </a:spcBef>
              <a:spcAft>
                <a:spcPts val="0"/>
              </a:spcAft>
              <a:buSzPts val="1972"/>
              <a:buNone/>
            </a:pPr>
            <a:endParaRPr sz="2900" b="1">
              <a:solidFill>
                <a:srgbClr val="000000"/>
              </a:solidFill>
              <a:latin typeface="Georgia"/>
              <a:ea typeface="Georgia"/>
              <a:cs typeface="Georgia"/>
              <a:sym typeface="Georgia"/>
            </a:endParaRPr>
          </a:p>
        </p:txBody>
      </p:sp>
      <p:sp>
        <p:nvSpPr>
          <p:cNvPr id="121" name="Google Shape;121;p16"/>
          <p:cNvSpPr txBox="1">
            <a:spLocks noGrp="1"/>
          </p:cNvSpPr>
          <p:nvPr>
            <p:ph type="title"/>
          </p:nvPr>
        </p:nvSpPr>
        <p:spPr>
          <a:xfrm>
            <a:off x="228600" y="3810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Requirements of a Title I School</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body" idx="1"/>
          </p:nvPr>
        </p:nvSpPr>
        <p:spPr>
          <a:xfrm>
            <a:off x="343575" y="1131750"/>
            <a:ext cx="8610600" cy="4662000"/>
          </a:xfrm>
          <a:prstGeom prst="rect">
            <a:avLst/>
          </a:prstGeom>
          <a:solidFill>
            <a:srgbClr val="FFFFFF"/>
          </a:solidFill>
          <a:ln>
            <a:noFill/>
          </a:ln>
        </p:spPr>
        <p:txBody>
          <a:bodyPr spcFirstLastPara="1" wrap="square" lIns="91425" tIns="45700" rIns="91425" bIns="45700" anchor="t" anchorCtr="0">
            <a:noAutofit/>
          </a:bodyPr>
          <a:lstStyle/>
          <a:p>
            <a:pPr marL="114300" lvl="0" indent="0" algn="l" rtl="0">
              <a:spcBef>
                <a:spcPts val="0"/>
              </a:spcBef>
              <a:spcAft>
                <a:spcPts val="0"/>
              </a:spcAft>
              <a:buSzPts val="1904"/>
              <a:buNone/>
            </a:pPr>
            <a:r>
              <a:rPr lang="en-US" sz="2800" b="1">
                <a:solidFill>
                  <a:srgbClr val="002060"/>
                </a:solidFill>
                <a:latin typeface="Georgia"/>
                <a:ea typeface="Georgia"/>
                <a:cs typeface="Georgia"/>
                <a:sym typeface="Georgia"/>
              </a:rPr>
              <a:t>What are our school-wide goals? </a:t>
            </a:r>
            <a:endParaRPr sz="2800" b="1">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Increase proficiency on the Georgia Milestones in ELA to 35%</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Increase proficiency on the Georgia Milestones in Math to 40%</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Increase school climate rating from 3 stars to 4 stars</a:t>
            </a:r>
            <a:endParaRPr sz="2400">
              <a:solidFill>
                <a:srgbClr val="002060"/>
              </a:solidFill>
              <a:latin typeface="Georgia"/>
              <a:ea typeface="Georgia"/>
              <a:cs typeface="Georgia"/>
              <a:sym typeface="Georgia"/>
            </a:endParaRPr>
          </a:p>
          <a:p>
            <a:pPr marL="114300" lvl="0" indent="0" algn="l" rtl="0">
              <a:spcBef>
                <a:spcPts val="0"/>
              </a:spcBef>
              <a:spcAft>
                <a:spcPts val="0"/>
              </a:spcAft>
              <a:buSzPts val="1904"/>
              <a:buNone/>
            </a:pPr>
            <a:r>
              <a:rPr lang="en-US" sz="2800" b="1">
                <a:solidFill>
                  <a:srgbClr val="002060"/>
                </a:solidFill>
                <a:latin typeface="Georgia"/>
                <a:ea typeface="Georgia"/>
                <a:cs typeface="Georgia"/>
                <a:sym typeface="Georgia"/>
              </a:rPr>
              <a:t>What programs/supports are in place to help my child? </a:t>
            </a:r>
            <a:endParaRPr sz="2800" b="1">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4 EIP/MTSS Teachers</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1 Behavior Interventionist</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Leveled-Literacy Intervention</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Do the Math Intervention/Georgia Numeracy Project Intervention</a:t>
            </a:r>
            <a:endParaRPr sz="2200">
              <a:solidFill>
                <a:srgbClr val="002060"/>
              </a:solidFill>
              <a:latin typeface="Georgia"/>
              <a:ea typeface="Georgia"/>
              <a:cs typeface="Georgia"/>
              <a:sym typeface="Georgia"/>
            </a:endParaRPr>
          </a:p>
          <a:p>
            <a:pPr marL="457200" lvl="0" indent="-368300" algn="l" rtl="0">
              <a:spcBef>
                <a:spcPts val="0"/>
              </a:spcBef>
              <a:spcAft>
                <a:spcPts val="0"/>
              </a:spcAft>
              <a:buClr>
                <a:srgbClr val="002060"/>
              </a:buClr>
              <a:buSzPts val="2200"/>
              <a:buFont typeface="Georgia"/>
              <a:buChar char="●"/>
            </a:pPr>
            <a:r>
              <a:rPr lang="en-US" sz="2200">
                <a:solidFill>
                  <a:srgbClr val="002060"/>
                </a:solidFill>
                <a:latin typeface="Georgia"/>
                <a:ea typeface="Georgia"/>
                <a:cs typeface="Georgia"/>
                <a:sym typeface="Georgia"/>
              </a:rPr>
              <a:t>3 Enrichment Collaborators (Gifted)</a:t>
            </a:r>
            <a:endParaRPr sz="2200">
              <a:solidFill>
                <a:srgbClr val="002060"/>
              </a:solidFill>
              <a:latin typeface="Georgia"/>
              <a:ea typeface="Georgia"/>
              <a:cs typeface="Georgia"/>
              <a:sym typeface="Georgia"/>
            </a:endParaRPr>
          </a:p>
          <a:p>
            <a:pPr marL="114300" lvl="0" indent="0" algn="l" rtl="0">
              <a:spcBef>
                <a:spcPts val="0"/>
              </a:spcBef>
              <a:spcAft>
                <a:spcPts val="0"/>
              </a:spcAft>
              <a:buSzPts val="1632"/>
              <a:buNone/>
            </a:pPr>
            <a:endParaRPr sz="2400">
              <a:solidFill>
                <a:srgbClr val="002060"/>
              </a:solidFill>
              <a:highlight>
                <a:srgbClr val="FFFF00"/>
              </a:highlight>
              <a:latin typeface="Georgia"/>
              <a:ea typeface="Georgia"/>
              <a:cs typeface="Georgia"/>
              <a:sym typeface="Georgia"/>
            </a:endParaRPr>
          </a:p>
          <a:p>
            <a:pPr marL="114300" lvl="0" indent="0" algn="l" rtl="0">
              <a:spcBef>
                <a:spcPts val="0"/>
              </a:spcBef>
              <a:spcAft>
                <a:spcPts val="0"/>
              </a:spcAft>
              <a:buSzPts val="1632"/>
              <a:buNone/>
            </a:pPr>
            <a:endParaRPr>
              <a:highlight>
                <a:srgbClr val="FFFF00"/>
              </a:highlight>
            </a:endParaRPr>
          </a:p>
          <a:p>
            <a:pPr marL="114300" lvl="0" indent="0" algn="l" rtl="0">
              <a:spcBef>
                <a:spcPts val="0"/>
              </a:spcBef>
              <a:spcAft>
                <a:spcPts val="0"/>
              </a:spcAft>
              <a:buSzPts val="1632"/>
              <a:buNone/>
            </a:pPr>
            <a:endParaRPr sz="2400">
              <a:solidFill>
                <a:srgbClr val="00B0F0"/>
              </a:solidFill>
              <a:latin typeface="Georgia"/>
              <a:ea typeface="Georgia"/>
              <a:cs typeface="Georgia"/>
              <a:sym typeface="Georgia"/>
            </a:endParaRPr>
          </a:p>
        </p:txBody>
      </p:sp>
      <p:sp>
        <p:nvSpPr>
          <p:cNvPr id="127" name="Google Shape;127;p17"/>
          <p:cNvSpPr txBox="1"/>
          <p:nvPr/>
        </p:nvSpPr>
        <p:spPr>
          <a:xfrm>
            <a:off x="228600" y="381000"/>
            <a:ext cx="8610600" cy="577500"/>
          </a:xfrm>
          <a:prstGeom prst="rect">
            <a:avLst/>
          </a:prstGeom>
          <a:noFill/>
          <a:ln>
            <a:noFill/>
          </a:ln>
        </p:spPr>
        <p:txBody>
          <a:bodyPr spcFirstLastPara="1" wrap="square" lIns="91425" tIns="45700" rIns="91425" bIns="45700" anchor="ctr" anchorCtr="0">
            <a:noAutofit/>
          </a:bodyPr>
          <a:lstStyle/>
          <a:p>
            <a:pPr marL="342900" marR="0" lvl="0" indent="0" algn="ctr" rtl="0">
              <a:spcBef>
                <a:spcPts val="0"/>
              </a:spcBef>
              <a:spcAft>
                <a:spcPts val="0"/>
              </a:spcAft>
              <a:buNone/>
            </a:pPr>
            <a:endParaRPr sz="4000" b="0" i="0" u="none" strike="noStrike" cap="none">
              <a:solidFill>
                <a:srgbClr val="C00000"/>
              </a:solidFill>
              <a:latin typeface="Georgia"/>
              <a:ea typeface="Georgia"/>
              <a:cs typeface="Georgia"/>
              <a:sym typeface="Georgia"/>
            </a:endParaRPr>
          </a:p>
        </p:txBody>
      </p:sp>
      <p:sp>
        <p:nvSpPr>
          <p:cNvPr id="128" name="Google Shape;128;p17"/>
          <p:cNvSpPr/>
          <p:nvPr/>
        </p:nvSpPr>
        <p:spPr>
          <a:xfrm>
            <a:off x="609600" y="152275"/>
            <a:ext cx="7848600" cy="708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b="1">
                <a:solidFill>
                  <a:srgbClr val="002060"/>
                </a:solidFill>
                <a:latin typeface="Georgia"/>
                <a:ea typeface="Georgia"/>
                <a:cs typeface="Georgia"/>
                <a:sym typeface="Georgia"/>
              </a:rPr>
              <a:t>School Name 2022-2023</a:t>
            </a:r>
            <a:endParaRPr sz="4000">
              <a:solidFill>
                <a:srgbClr val="002060"/>
              </a:solidFill>
              <a:latin typeface="Lucida Sans"/>
              <a:ea typeface="Lucida Sans"/>
              <a:cs typeface="Lucida Sans"/>
              <a:sym typeface="Lucida San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body" idx="1"/>
          </p:nvPr>
        </p:nvSpPr>
        <p:spPr>
          <a:xfrm>
            <a:off x="304800" y="1143000"/>
            <a:ext cx="8686800" cy="5547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1836"/>
              <a:buNone/>
            </a:pPr>
            <a:r>
              <a:rPr lang="en-US" sz="3000" b="1">
                <a:solidFill>
                  <a:srgbClr val="1C4587"/>
                </a:solidFill>
                <a:latin typeface="Georgia"/>
                <a:ea typeface="Georgia"/>
                <a:cs typeface="Georgia"/>
                <a:sym typeface="Georgia"/>
              </a:rPr>
              <a:t>$125,000 Total</a:t>
            </a:r>
            <a:endParaRPr sz="2400" b="1">
              <a:solidFill>
                <a:srgbClr val="002060"/>
              </a:solidFill>
              <a:latin typeface="Georgia"/>
              <a:ea typeface="Georgia"/>
              <a:cs typeface="Georgia"/>
              <a:sym typeface="Georgia"/>
            </a:endParaRPr>
          </a:p>
          <a:p>
            <a:pPr marL="365760" lvl="0" indent="-256032" algn="l" rtl="0">
              <a:spcBef>
                <a:spcPts val="0"/>
              </a:spcBef>
              <a:spcAft>
                <a:spcPts val="0"/>
              </a:spcAft>
              <a:buSzPts val="1632"/>
              <a:buChar char="🞂"/>
            </a:pPr>
            <a:r>
              <a:rPr lang="en-US" sz="2400" b="1">
                <a:solidFill>
                  <a:srgbClr val="002060"/>
                </a:solidFill>
                <a:latin typeface="Georgia"/>
                <a:ea typeface="Georgia"/>
                <a:cs typeface="Georgia"/>
                <a:sym typeface="Georgia"/>
              </a:rPr>
              <a:t>Additional Instructional Staff</a:t>
            </a:r>
            <a:endParaRPr/>
          </a:p>
          <a:p>
            <a:pPr marL="0" lvl="0" indent="0" algn="l" rtl="0">
              <a:spcBef>
                <a:spcPts val="0"/>
              </a:spcBef>
              <a:spcAft>
                <a:spcPts val="0"/>
              </a:spcAft>
              <a:buSzPts val="1632"/>
              <a:buNone/>
            </a:pPr>
            <a:endParaRPr sz="1200" b="1">
              <a:solidFill>
                <a:srgbClr val="002060"/>
              </a:solidFill>
              <a:latin typeface="Georgia"/>
              <a:ea typeface="Georgia"/>
              <a:cs typeface="Georgia"/>
              <a:sym typeface="Georgia"/>
            </a:endParaRPr>
          </a:p>
          <a:p>
            <a:pPr marL="365760" lvl="0" indent="-256032" algn="l" rtl="0">
              <a:spcBef>
                <a:spcPts val="0"/>
              </a:spcBef>
              <a:spcAft>
                <a:spcPts val="0"/>
              </a:spcAft>
              <a:buSzPts val="1632"/>
              <a:buChar char="🞂"/>
            </a:pPr>
            <a:r>
              <a:rPr lang="en-US" sz="2400" b="1">
                <a:solidFill>
                  <a:srgbClr val="002060"/>
                </a:solidFill>
                <a:latin typeface="Georgia"/>
                <a:ea typeface="Georgia"/>
                <a:cs typeface="Georgia"/>
                <a:sym typeface="Georgia"/>
              </a:rPr>
              <a:t>Extended Learning Programs</a:t>
            </a:r>
            <a:endParaRPr/>
          </a:p>
          <a:p>
            <a:pPr marL="0" lvl="0" indent="0" algn="l" rtl="0">
              <a:spcBef>
                <a:spcPts val="0"/>
              </a:spcBef>
              <a:spcAft>
                <a:spcPts val="0"/>
              </a:spcAft>
              <a:buSzPts val="1632"/>
              <a:buNone/>
            </a:pPr>
            <a:endParaRPr sz="1200" b="1">
              <a:solidFill>
                <a:srgbClr val="002060"/>
              </a:solidFill>
              <a:latin typeface="Georgia"/>
              <a:ea typeface="Georgia"/>
              <a:cs typeface="Georgia"/>
              <a:sym typeface="Georgia"/>
            </a:endParaRPr>
          </a:p>
          <a:p>
            <a:pPr marL="365760" lvl="0" indent="-256032" algn="l" rtl="0">
              <a:spcBef>
                <a:spcPts val="0"/>
              </a:spcBef>
              <a:spcAft>
                <a:spcPts val="0"/>
              </a:spcAft>
              <a:buSzPts val="1632"/>
              <a:buChar char="🞂"/>
            </a:pPr>
            <a:r>
              <a:rPr lang="en-US" sz="2400" b="1">
                <a:solidFill>
                  <a:srgbClr val="002060"/>
                </a:solidFill>
                <a:latin typeface="Georgia"/>
                <a:ea typeface="Georgia"/>
                <a:cs typeface="Georgia"/>
                <a:sym typeface="Georgia"/>
              </a:rPr>
              <a:t>Instructional Equipment and Materials</a:t>
            </a:r>
            <a:endParaRPr/>
          </a:p>
          <a:p>
            <a:pPr marL="0" lvl="0" indent="0" algn="l" rtl="0">
              <a:spcBef>
                <a:spcPts val="0"/>
              </a:spcBef>
              <a:spcAft>
                <a:spcPts val="0"/>
              </a:spcAft>
              <a:buSzPts val="1632"/>
              <a:buNone/>
            </a:pPr>
            <a:endParaRPr sz="1200" b="1">
              <a:solidFill>
                <a:srgbClr val="002060"/>
              </a:solidFill>
              <a:latin typeface="Georgia"/>
              <a:ea typeface="Georgia"/>
              <a:cs typeface="Georgia"/>
              <a:sym typeface="Georgia"/>
            </a:endParaRPr>
          </a:p>
          <a:p>
            <a:pPr marL="365760" lvl="0" indent="-256032" algn="l" rtl="0">
              <a:spcBef>
                <a:spcPts val="0"/>
              </a:spcBef>
              <a:spcAft>
                <a:spcPts val="0"/>
              </a:spcAft>
              <a:buSzPts val="1632"/>
              <a:buChar char="🞂"/>
            </a:pPr>
            <a:r>
              <a:rPr lang="en-US" sz="2400" b="1">
                <a:solidFill>
                  <a:srgbClr val="002060"/>
                </a:solidFill>
                <a:latin typeface="Georgia"/>
                <a:ea typeface="Georgia"/>
                <a:cs typeface="Georgia"/>
                <a:sym typeface="Georgia"/>
              </a:rPr>
              <a:t>Professional Learning – Instructional Staff</a:t>
            </a:r>
            <a:endParaRPr sz="2400" b="1">
              <a:solidFill>
                <a:srgbClr val="002060"/>
              </a:solidFill>
              <a:latin typeface="Georgia"/>
              <a:ea typeface="Georgia"/>
              <a:cs typeface="Georgia"/>
              <a:sym typeface="Georgia"/>
            </a:endParaRPr>
          </a:p>
          <a:p>
            <a:pPr marL="0" lvl="0" indent="0" algn="l" rtl="0">
              <a:spcBef>
                <a:spcPts val="0"/>
              </a:spcBef>
              <a:spcAft>
                <a:spcPts val="0"/>
              </a:spcAft>
              <a:buNone/>
            </a:pPr>
            <a:endParaRPr sz="1200" b="1">
              <a:solidFill>
                <a:srgbClr val="002060"/>
              </a:solidFill>
              <a:latin typeface="Georgia"/>
              <a:ea typeface="Georgia"/>
              <a:cs typeface="Georgia"/>
              <a:sym typeface="Georgia"/>
            </a:endParaRPr>
          </a:p>
          <a:p>
            <a:pPr marL="457200" lvl="0" indent="-381000" algn="l" rtl="0">
              <a:spcBef>
                <a:spcPts val="0"/>
              </a:spcBef>
              <a:spcAft>
                <a:spcPts val="0"/>
              </a:spcAft>
              <a:buClr>
                <a:srgbClr val="002060"/>
              </a:buClr>
              <a:buSzPts val="2400"/>
              <a:buFont typeface="Georgia"/>
              <a:buChar char="🞂"/>
            </a:pPr>
            <a:r>
              <a:rPr lang="en-US" sz="2400" b="1">
                <a:solidFill>
                  <a:srgbClr val="002060"/>
                </a:solidFill>
                <a:latin typeface="Georgia"/>
                <a:ea typeface="Georgia"/>
                <a:cs typeface="Georgia"/>
                <a:sym typeface="Georgia"/>
              </a:rPr>
              <a:t>Fund 150 is the consolidation of specific funding sources with grants at the school-level for CCSD Title I, Part A and school-based general funds have been consolidated for all schools.</a:t>
            </a:r>
            <a:endParaRPr sz="2400" b="1">
              <a:solidFill>
                <a:srgbClr val="002060"/>
              </a:solidFill>
              <a:latin typeface="Georgia"/>
              <a:ea typeface="Georgia"/>
              <a:cs typeface="Georgia"/>
              <a:sym typeface="Georgia"/>
            </a:endParaRPr>
          </a:p>
          <a:p>
            <a:pPr marL="365760" lvl="0" indent="-152400" algn="l" rtl="0">
              <a:spcBef>
                <a:spcPts val="800"/>
              </a:spcBef>
              <a:spcAft>
                <a:spcPts val="0"/>
              </a:spcAft>
              <a:buSzPts val="1632"/>
              <a:buNone/>
            </a:pPr>
            <a:endParaRPr sz="2400">
              <a:latin typeface="Georgia"/>
              <a:ea typeface="Georgia"/>
              <a:cs typeface="Georgia"/>
              <a:sym typeface="Georgia"/>
            </a:endParaRPr>
          </a:p>
          <a:p>
            <a:pPr marL="0" lvl="0" indent="0" algn="l" rtl="0">
              <a:spcBef>
                <a:spcPts val="0"/>
              </a:spcBef>
              <a:spcAft>
                <a:spcPts val="0"/>
              </a:spcAft>
              <a:buSzPts val="1632"/>
              <a:buNone/>
            </a:pPr>
            <a:endParaRPr sz="2400">
              <a:solidFill>
                <a:srgbClr val="00B0F0"/>
              </a:solidFill>
              <a:latin typeface="Georgia"/>
              <a:ea typeface="Georgia"/>
              <a:cs typeface="Georgia"/>
              <a:sym typeface="Georgia"/>
            </a:endParaRPr>
          </a:p>
          <a:p>
            <a:pPr marL="0" lvl="0" indent="0" algn="l" rtl="0">
              <a:spcBef>
                <a:spcPts val="0"/>
              </a:spcBef>
              <a:spcAft>
                <a:spcPts val="0"/>
              </a:spcAft>
              <a:buSzPts val="1972"/>
              <a:buNone/>
            </a:pPr>
            <a:endParaRPr sz="2900" b="1">
              <a:solidFill>
                <a:srgbClr val="000000"/>
              </a:solidFill>
              <a:latin typeface="Georgia"/>
              <a:ea typeface="Georgia"/>
              <a:cs typeface="Georgia"/>
              <a:sym typeface="Georgia"/>
            </a:endParaRPr>
          </a:p>
        </p:txBody>
      </p:sp>
      <p:sp>
        <p:nvSpPr>
          <p:cNvPr id="134" name="Google Shape;134;p18"/>
          <p:cNvSpPr txBox="1">
            <a:spLocks noGrp="1"/>
          </p:cNvSpPr>
          <p:nvPr>
            <p:ph type="title"/>
          </p:nvPr>
        </p:nvSpPr>
        <p:spPr>
          <a:xfrm>
            <a:off x="304800" y="304800"/>
            <a:ext cx="8458200" cy="838200"/>
          </a:xfrm>
          <a:prstGeom prst="rect">
            <a:avLst/>
          </a:prstGeom>
          <a:solidFill>
            <a:srgbClr val="F1C232"/>
          </a:solid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904"/>
              <a:buFont typeface="Arial"/>
              <a:buNone/>
            </a:pPr>
            <a:endParaRPr sz="2800">
              <a:solidFill>
                <a:srgbClr val="1C4587"/>
              </a:solidFill>
              <a:latin typeface="Georgia"/>
              <a:ea typeface="Georgia"/>
              <a:cs typeface="Georgia"/>
              <a:sym typeface="Georgia"/>
            </a:endParaRPr>
          </a:p>
          <a:p>
            <a:pPr marL="0" lvl="0" indent="0" algn="l" rtl="0">
              <a:spcBef>
                <a:spcPts val="0"/>
              </a:spcBef>
              <a:spcAft>
                <a:spcPts val="0"/>
              </a:spcAft>
              <a:buClr>
                <a:schemeClr val="dk1"/>
              </a:buClr>
              <a:buSzPts val="1904"/>
              <a:buFont typeface="Arial"/>
              <a:buNone/>
            </a:pPr>
            <a:r>
              <a:rPr lang="en-US" sz="2800">
                <a:solidFill>
                  <a:srgbClr val="1C4587"/>
                </a:solidFill>
                <a:latin typeface="Georgia"/>
                <a:ea typeface="Georgia"/>
                <a:cs typeface="Georgia"/>
                <a:sym typeface="Georgia"/>
              </a:rPr>
              <a:t>Title I Allocation + General Fund= Fund 150</a:t>
            </a:r>
            <a:endParaRPr sz="2800">
              <a:solidFill>
                <a:srgbClr val="1C4587"/>
              </a:solidFill>
            </a:endParaRPr>
          </a:p>
          <a:p>
            <a:pPr marL="342900" lvl="0" indent="-342900" algn="ctr" rtl="0">
              <a:spcBef>
                <a:spcPts val="0"/>
              </a:spcBef>
              <a:spcAft>
                <a:spcPts val="0"/>
              </a:spcAft>
              <a:buClr>
                <a:srgbClr val="002060"/>
              </a:buClr>
              <a:buSzPts val="4000"/>
              <a:buFont typeface="Georgia"/>
              <a:buNone/>
            </a:pPr>
            <a:endParaRPr sz="4000">
              <a:solidFill>
                <a:srgbClr val="002060"/>
              </a:solidFill>
              <a:latin typeface="Georgia"/>
              <a:ea typeface="Georgia"/>
              <a:cs typeface="Georgia"/>
              <a:sym typeface="Georgia"/>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9"/>
          <p:cNvSpPr txBox="1">
            <a:spLocks noGrp="1"/>
          </p:cNvSpPr>
          <p:nvPr>
            <p:ph type="body" idx="1"/>
          </p:nvPr>
        </p:nvSpPr>
        <p:spPr>
          <a:xfrm>
            <a:off x="228600" y="1447800"/>
            <a:ext cx="8610600" cy="47412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265"/>
              <a:buNone/>
            </a:pPr>
            <a:r>
              <a:rPr lang="en-US" sz="1860" b="1">
                <a:solidFill>
                  <a:srgbClr val="002060"/>
                </a:solidFill>
                <a:latin typeface="Georgia"/>
                <a:ea typeface="Georgia"/>
                <a:cs typeface="Georgia"/>
                <a:sym typeface="Georgia"/>
              </a:rPr>
              <a:t>District Parent Involvement Allocation</a:t>
            </a:r>
            <a:endParaRPr/>
          </a:p>
          <a:p>
            <a:pPr marL="0" lvl="0" indent="0" algn="l" rtl="0">
              <a:lnSpc>
                <a:spcPct val="80000"/>
              </a:lnSpc>
              <a:spcBef>
                <a:spcPts val="400"/>
              </a:spcBef>
              <a:spcAft>
                <a:spcPts val="0"/>
              </a:spcAft>
              <a:buSzPts val="1265"/>
              <a:buNone/>
            </a:pPr>
            <a:endParaRPr sz="1860" b="1">
              <a:solidFill>
                <a:srgbClr val="002060"/>
              </a:solidFill>
              <a:latin typeface="Georgia"/>
              <a:ea typeface="Georgia"/>
              <a:cs typeface="Georgia"/>
              <a:sym typeface="Georgia"/>
            </a:endParaRPr>
          </a:p>
          <a:p>
            <a:pPr marL="365760" lvl="0" indent="-256032" algn="l" rtl="0">
              <a:lnSpc>
                <a:spcPct val="80000"/>
              </a:lnSpc>
              <a:spcBef>
                <a:spcPts val="400"/>
              </a:spcBef>
              <a:spcAft>
                <a:spcPts val="0"/>
              </a:spcAft>
              <a:buSzPts val="1423"/>
              <a:buChar char="🞂"/>
            </a:pPr>
            <a:r>
              <a:rPr lang="en-US" sz="2092" b="1">
                <a:solidFill>
                  <a:srgbClr val="002060"/>
                </a:solidFill>
                <a:latin typeface="Georgia"/>
                <a:ea typeface="Georgia"/>
                <a:cs typeface="Georgia"/>
                <a:sym typeface="Georgia"/>
              </a:rPr>
              <a:t>The district is required to set aside 1% of the total Title I district allocation for parent involvement.</a:t>
            </a:r>
            <a:endParaRPr/>
          </a:p>
          <a:p>
            <a:pPr marL="45720" lvl="0" indent="0" algn="l" rtl="0">
              <a:lnSpc>
                <a:spcPct val="80000"/>
              </a:lnSpc>
              <a:spcBef>
                <a:spcPts val="400"/>
              </a:spcBef>
              <a:spcAft>
                <a:spcPts val="0"/>
              </a:spcAft>
              <a:buSzPts val="1423"/>
              <a:buNone/>
            </a:pPr>
            <a:endParaRPr sz="2092" b="1">
              <a:solidFill>
                <a:srgbClr val="002060"/>
              </a:solidFill>
              <a:latin typeface="Georgia"/>
              <a:ea typeface="Georgia"/>
              <a:cs typeface="Georgia"/>
              <a:sym typeface="Georgia"/>
            </a:endParaRPr>
          </a:p>
          <a:p>
            <a:pPr marL="365760" lvl="0" indent="-256032" algn="l" rtl="0">
              <a:lnSpc>
                <a:spcPct val="80000"/>
              </a:lnSpc>
              <a:spcBef>
                <a:spcPts val="400"/>
              </a:spcBef>
              <a:spcAft>
                <a:spcPts val="0"/>
              </a:spcAft>
              <a:buSzPts val="1423"/>
              <a:buChar char="🞂"/>
            </a:pPr>
            <a:r>
              <a:rPr lang="en-US" sz="2092" b="1">
                <a:solidFill>
                  <a:srgbClr val="002060"/>
                </a:solidFill>
                <a:latin typeface="Georgia"/>
                <a:ea typeface="Georgia"/>
                <a:cs typeface="Georgia"/>
                <a:sym typeface="Georgia"/>
              </a:rPr>
              <a:t>For the school year 2022-2023, the 1% will be equally distributed among all Title I Schoolwide Programs and consolidated into the schools Fund 150 budgets to build parent capacity, increase home-school connection, and increase student achievement.</a:t>
            </a:r>
            <a:endParaRPr/>
          </a:p>
          <a:p>
            <a:pPr marL="365760" lvl="0" indent="-165699" algn="l" rtl="0">
              <a:lnSpc>
                <a:spcPct val="80000"/>
              </a:lnSpc>
              <a:spcBef>
                <a:spcPts val="400"/>
              </a:spcBef>
              <a:spcAft>
                <a:spcPts val="0"/>
              </a:spcAft>
              <a:buSzPts val="1423"/>
              <a:buNone/>
            </a:pPr>
            <a:endParaRPr sz="2092" b="1">
              <a:solidFill>
                <a:srgbClr val="002060"/>
              </a:solidFill>
              <a:latin typeface="Georgia"/>
              <a:ea typeface="Georgia"/>
              <a:cs typeface="Georgia"/>
              <a:sym typeface="Georgia"/>
            </a:endParaRPr>
          </a:p>
          <a:p>
            <a:pPr marL="365760" lvl="0" indent="-256032" algn="l" rtl="0">
              <a:lnSpc>
                <a:spcPct val="80000"/>
              </a:lnSpc>
              <a:spcBef>
                <a:spcPts val="400"/>
              </a:spcBef>
              <a:spcAft>
                <a:spcPts val="0"/>
              </a:spcAft>
              <a:buSzPts val="1423"/>
              <a:buChar char="🞂"/>
            </a:pPr>
            <a:r>
              <a:rPr lang="en-US" sz="2092" b="1">
                <a:solidFill>
                  <a:srgbClr val="002060"/>
                </a:solidFill>
                <a:latin typeface="Georgia"/>
                <a:ea typeface="Georgia"/>
                <a:cs typeface="Georgia"/>
                <a:sym typeface="Georgia"/>
              </a:rPr>
              <a:t>Schools may also use other local funds to provide materials and activities that support parents in their efforts to support their children academically</a:t>
            </a:r>
            <a:endParaRPr sz="2092" b="1">
              <a:solidFill>
                <a:srgbClr val="002060"/>
              </a:solidFill>
              <a:latin typeface="Georgia"/>
              <a:ea typeface="Georgia"/>
              <a:cs typeface="Georgia"/>
              <a:sym typeface="Georgia"/>
            </a:endParaRPr>
          </a:p>
        </p:txBody>
      </p:sp>
      <p:sp>
        <p:nvSpPr>
          <p:cNvPr id="140" name="Google Shape;140;p19"/>
          <p:cNvSpPr txBox="1">
            <a:spLocks noGrp="1"/>
          </p:cNvSpPr>
          <p:nvPr>
            <p:ph type="title"/>
          </p:nvPr>
        </p:nvSpPr>
        <p:spPr>
          <a:xfrm>
            <a:off x="914400" y="-14785"/>
            <a:ext cx="72009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2060"/>
              </a:buClr>
              <a:buSzPts val="4000"/>
              <a:buFont typeface="Georgia"/>
              <a:buNone/>
            </a:pPr>
            <a:r>
              <a:rPr lang="en-US" sz="4000">
                <a:solidFill>
                  <a:srgbClr val="002060"/>
                </a:solidFill>
                <a:latin typeface="Georgia"/>
                <a:ea typeface="Georgia"/>
                <a:cs typeface="Georgia"/>
                <a:sym typeface="Georgia"/>
              </a:rPr>
              <a:t>Title I Funding</a:t>
            </a:r>
            <a:endParaRPr sz="4000">
              <a:solidFill>
                <a:srgbClr val="002060"/>
              </a:solidFill>
              <a:latin typeface="Georgia"/>
              <a:ea typeface="Georgia"/>
              <a:cs typeface="Georgia"/>
              <a:sym typeface="Georgi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0"/>
          <p:cNvSpPr txBox="1">
            <a:spLocks noGrp="1"/>
          </p:cNvSpPr>
          <p:nvPr>
            <p:ph type="body" idx="1"/>
          </p:nvPr>
        </p:nvSpPr>
        <p:spPr>
          <a:xfrm>
            <a:off x="304800" y="1524000"/>
            <a:ext cx="8534400" cy="4800600"/>
          </a:xfrm>
          <a:prstGeom prst="rect">
            <a:avLst/>
          </a:prstGeom>
          <a:noFill/>
          <a:ln>
            <a:noFill/>
          </a:ln>
        </p:spPr>
        <p:txBody>
          <a:bodyPr spcFirstLastPara="1" wrap="square" lIns="91425" tIns="45700" rIns="91425" bIns="45700" anchor="t" anchorCtr="0">
            <a:noAutofit/>
          </a:bodyPr>
          <a:lstStyle/>
          <a:p>
            <a:pPr marL="349250" lvl="1" indent="0" algn="l" rtl="0">
              <a:lnSpc>
                <a:spcPct val="80000"/>
              </a:lnSpc>
              <a:spcBef>
                <a:spcPts val="0"/>
              </a:spcBef>
              <a:spcAft>
                <a:spcPts val="0"/>
              </a:spcAft>
              <a:buSzPts val="2800"/>
              <a:buNone/>
            </a:pPr>
            <a:r>
              <a:rPr lang="en-US" sz="2800">
                <a:solidFill>
                  <a:srgbClr val="002060"/>
                </a:solidFill>
                <a:latin typeface="Georgia"/>
                <a:ea typeface="Georgia"/>
                <a:cs typeface="Georgia"/>
                <a:sym typeface="Georgia"/>
              </a:rPr>
              <a:t>District Family Engagement Plan</a:t>
            </a:r>
            <a:endParaRPr/>
          </a:p>
          <a:p>
            <a:pPr marL="349250" lvl="1" indent="0" algn="l" rtl="0">
              <a:lnSpc>
                <a:spcPct val="80000"/>
              </a:lnSpc>
              <a:spcBef>
                <a:spcPts val="0"/>
              </a:spcBef>
              <a:spcAft>
                <a:spcPts val="0"/>
              </a:spcAft>
              <a:buSzPts val="3080"/>
              <a:buNone/>
            </a:pPr>
            <a:endParaRPr sz="3080">
              <a:solidFill>
                <a:srgbClr val="002060"/>
              </a:solidFill>
              <a:latin typeface="Georgia"/>
              <a:ea typeface="Georgia"/>
              <a:cs typeface="Georgia"/>
              <a:sym typeface="Georgia"/>
            </a:endParaRPr>
          </a:p>
          <a:p>
            <a:pPr marL="806450" lvl="1" indent="-457200" algn="l" rtl="0">
              <a:lnSpc>
                <a:spcPct val="125000"/>
              </a:lnSpc>
              <a:spcBef>
                <a:spcPts val="0"/>
              </a:spcBef>
              <a:spcAft>
                <a:spcPts val="0"/>
              </a:spcAft>
              <a:buSzPts val="2240"/>
              <a:buChar char="◦"/>
            </a:pPr>
            <a:r>
              <a:rPr lang="en-US" sz="2240">
                <a:solidFill>
                  <a:srgbClr val="002060"/>
                </a:solidFill>
                <a:latin typeface="Georgia"/>
                <a:ea typeface="Georgia"/>
                <a:cs typeface="Georgia"/>
                <a:sym typeface="Georgia"/>
              </a:rPr>
              <a:t>The CCSD Family Engagement Plan describes how the district will partner with parents and community members and encourage their participation in the design, implementation, and evaluation of its Title I Program. </a:t>
            </a:r>
            <a:endParaRPr/>
          </a:p>
          <a:p>
            <a:pPr marL="349250" lvl="1" indent="0" algn="l" rtl="0">
              <a:lnSpc>
                <a:spcPct val="125000"/>
              </a:lnSpc>
              <a:spcBef>
                <a:spcPts val="0"/>
              </a:spcBef>
              <a:spcAft>
                <a:spcPts val="0"/>
              </a:spcAft>
              <a:buSzPts val="2240"/>
              <a:buNone/>
            </a:pPr>
            <a:endParaRPr sz="2240">
              <a:solidFill>
                <a:srgbClr val="002060"/>
              </a:solidFill>
              <a:latin typeface="Georgia"/>
              <a:ea typeface="Georgia"/>
              <a:cs typeface="Georgia"/>
              <a:sym typeface="Georgia"/>
            </a:endParaRPr>
          </a:p>
          <a:p>
            <a:pPr marL="806450" lvl="1" indent="-457200" algn="l" rtl="0">
              <a:lnSpc>
                <a:spcPct val="125000"/>
              </a:lnSpc>
              <a:spcBef>
                <a:spcPts val="0"/>
              </a:spcBef>
              <a:spcAft>
                <a:spcPts val="0"/>
              </a:spcAft>
              <a:buSzPts val="2240"/>
              <a:buChar char="◦"/>
            </a:pPr>
            <a:r>
              <a:rPr lang="en-US" sz="2240">
                <a:solidFill>
                  <a:srgbClr val="002060"/>
                </a:solidFill>
                <a:latin typeface="Georgia"/>
                <a:ea typeface="Georgia"/>
                <a:cs typeface="Georgia"/>
                <a:sym typeface="Georgia"/>
              </a:rPr>
              <a:t>The school plan is sent home to all parents and posted on the schools website.  It is also available on CCSD website:  clarke.k12.ga.us</a:t>
            </a:r>
            <a:endParaRPr sz="2240">
              <a:solidFill>
                <a:srgbClr val="002060"/>
              </a:solidFill>
              <a:latin typeface="Georgia"/>
              <a:ea typeface="Georgia"/>
              <a:cs typeface="Georgia"/>
              <a:sym typeface="Georgia"/>
            </a:endParaRPr>
          </a:p>
          <a:p>
            <a:pPr marL="514350" lvl="1" indent="0" algn="l" rtl="0">
              <a:lnSpc>
                <a:spcPct val="80000"/>
              </a:lnSpc>
              <a:spcBef>
                <a:spcPts val="0"/>
              </a:spcBef>
              <a:spcAft>
                <a:spcPts val="0"/>
              </a:spcAft>
              <a:buSzPts val="3220"/>
              <a:buNone/>
            </a:pPr>
            <a:endParaRPr sz="3220">
              <a:solidFill>
                <a:schemeClr val="dk1"/>
              </a:solidFill>
              <a:latin typeface="Georgia"/>
              <a:ea typeface="Georgia"/>
              <a:cs typeface="Georgia"/>
              <a:sym typeface="Georgia"/>
            </a:endParaRPr>
          </a:p>
          <a:p>
            <a:pPr marL="514350" lvl="1" indent="0" algn="l" rtl="0">
              <a:lnSpc>
                <a:spcPct val="80000"/>
              </a:lnSpc>
              <a:spcBef>
                <a:spcPts val="0"/>
              </a:spcBef>
              <a:spcAft>
                <a:spcPts val="0"/>
              </a:spcAft>
              <a:buSzPts val="1820"/>
              <a:buNone/>
            </a:pPr>
            <a:endParaRPr sz="1820" b="1">
              <a:solidFill>
                <a:srgbClr val="000000"/>
              </a:solidFill>
              <a:latin typeface="Georgia"/>
              <a:ea typeface="Georgia"/>
              <a:cs typeface="Georgia"/>
              <a:sym typeface="Georgia"/>
            </a:endParaRPr>
          </a:p>
        </p:txBody>
      </p:sp>
      <p:sp>
        <p:nvSpPr>
          <p:cNvPr id="146" name="Google Shape;146;p20"/>
          <p:cNvSpPr txBox="1">
            <a:spLocks noGrp="1"/>
          </p:cNvSpPr>
          <p:nvPr>
            <p:ph type="title"/>
          </p:nvPr>
        </p:nvSpPr>
        <p:spPr>
          <a:xfrm>
            <a:off x="228600" y="3048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Parent Involvement</a:t>
            </a:r>
            <a:endParaRPr sz="4000" b="1">
              <a:solidFill>
                <a:srgbClr val="002060"/>
              </a:solidFill>
              <a:latin typeface="Georgia"/>
              <a:ea typeface="Georgia"/>
              <a:cs typeface="Georgia"/>
              <a:sym typeface="Georgia"/>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txBox="1">
            <a:spLocks noGrp="1"/>
          </p:cNvSpPr>
          <p:nvPr>
            <p:ph type="body" idx="1"/>
          </p:nvPr>
        </p:nvSpPr>
        <p:spPr>
          <a:xfrm>
            <a:off x="381000" y="1447800"/>
            <a:ext cx="8382000" cy="4525963"/>
          </a:xfrm>
          <a:prstGeom prst="rect">
            <a:avLst/>
          </a:prstGeom>
          <a:noFill/>
          <a:ln>
            <a:noFill/>
          </a:ln>
        </p:spPr>
        <p:txBody>
          <a:bodyPr spcFirstLastPara="1" wrap="square" lIns="91425" tIns="45700" rIns="91425" bIns="45700" anchor="t" anchorCtr="0">
            <a:noAutofit/>
          </a:bodyPr>
          <a:lstStyle/>
          <a:p>
            <a:pPr marL="114300" lvl="0" indent="0" algn="l" rtl="0">
              <a:spcBef>
                <a:spcPts val="0"/>
              </a:spcBef>
              <a:spcAft>
                <a:spcPts val="0"/>
              </a:spcAft>
              <a:buSzPts val="1836"/>
              <a:buNone/>
            </a:pPr>
            <a:endParaRPr b="1">
              <a:solidFill>
                <a:srgbClr val="002060"/>
              </a:solidFill>
              <a:highlight>
                <a:srgbClr val="FFFF00"/>
              </a:highlight>
              <a:latin typeface="Georgia"/>
              <a:ea typeface="Georgia"/>
              <a:cs typeface="Georgia"/>
              <a:sym typeface="Georgia"/>
            </a:endParaRPr>
          </a:p>
          <a:p>
            <a:pPr marL="0" lvl="0" indent="0" algn="l" rtl="0">
              <a:spcBef>
                <a:spcPts val="0"/>
              </a:spcBef>
              <a:spcAft>
                <a:spcPts val="0"/>
              </a:spcAft>
              <a:buClr>
                <a:srgbClr val="F0A22E"/>
              </a:buClr>
              <a:buSzPts val="1632"/>
              <a:buNone/>
            </a:pPr>
            <a:r>
              <a:rPr lang="en-US" sz="2400">
                <a:solidFill>
                  <a:srgbClr val="002060"/>
                </a:solidFill>
                <a:highlight>
                  <a:schemeClr val="lt1"/>
                </a:highlight>
                <a:latin typeface="Georgia"/>
                <a:ea typeface="Georgia"/>
                <a:cs typeface="Georgia"/>
                <a:sym typeface="Georgia"/>
              </a:rPr>
              <a:t>Cleveland Road </a:t>
            </a:r>
            <a:r>
              <a:rPr lang="en-US" sz="2400">
                <a:solidFill>
                  <a:srgbClr val="002060"/>
                </a:solidFill>
                <a:latin typeface="Georgia"/>
                <a:ea typeface="Georgia"/>
                <a:cs typeface="Georgia"/>
                <a:sym typeface="Georgia"/>
              </a:rPr>
              <a:t>values the contributions and involvement of parents to establish a partnership for the common goal of improving student achievement. Our school plan describes the different ways that </a:t>
            </a:r>
            <a:r>
              <a:rPr lang="en-US" sz="2400">
                <a:solidFill>
                  <a:srgbClr val="002060"/>
                </a:solidFill>
                <a:highlight>
                  <a:schemeClr val="lt1"/>
                </a:highlight>
                <a:latin typeface="Georgia"/>
                <a:ea typeface="Georgia"/>
                <a:cs typeface="Georgia"/>
                <a:sym typeface="Georgia"/>
              </a:rPr>
              <a:t>Cleveland Road </a:t>
            </a:r>
            <a:r>
              <a:rPr lang="en-US" sz="2400">
                <a:solidFill>
                  <a:srgbClr val="002060"/>
                </a:solidFill>
                <a:latin typeface="Georgia"/>
                <a:ea typeface="Georgia"/>
                <a:cs typeface="Georgia"/>
                <a:sym typeface="Georgia"/>
              </a:rPr>
              <a:t>will support parent engagement, and how parents can help plan and participate in activities and events to promote student learning at school and at home.</a:t>
            </a:r>
            <a:endParaRPr/>
          </a:p>
          <a:p>
            <a:pPr marL="0" lvl="0" indent="0" algn="l" rtl="0">
              <a:spcBef>
                <a:spcPts val="0"/>
              </a:spcBef>
              <a:spcAft>
                <a:spcPts val="0"/>
              </a:spcAft>
              <a:buClr>
                <a:srgbClr val="F0A22E"/>
              </a:buClr>
              <a:buSzPts val="1632"/>
              <a:buNone/>
            </a:pPr>
            <a:endParaRPr sz="2400">
              <a:solidFill>
                <a:srgbClr val="002060"/>
              </a:solidFill>
              <a:highlight>
                <a:srgbClr val="FFFF00"/>
              </a:highlight>
              <a:latin typeface="Georgia"/>
              <a:ea typeface="Georgia"/>
              <a:cs typeface="Georgia"/>
              <a:sym typeface="Georgia"/>
            </a:endParaRPr>
          </a:p>
          <a:p>
            <a:pPr marL="0" lvl="0" indent="0" algn="l" rtl="0">
              <a:spcBef>
                <a:spcPts val="400"/>
              </a:spcBef>
              <a:spcAft>
                <a:spcPts val="0"/>
              </a:spcAft>
              <a:buSzPts val="1836"/>
              <a:buNone/>
            </a:pPr>
            <a:endParaRPr>
              <a:latin typeface="Georgia"/>
              <a:ea typeface="Georgia"/>
              <a:cs typeface="Georgia"/>
              <a:sym typeface="Georgia"/>
            </a:endParaRPr>
          </a:p>
        </p:txBody>
      </p:sp>
      <p:sp>
        <p:nvSpPr>
          <p:cNvPr id="152" name="Google Shape;152;p21"/>
          <p:cNvSpPr txBox="1">
            <a:spLocks noGrp="1"/>
          </p:cNvSpPr>
          <p:nvPr>
            <p:ph type="title"/>
          </p:nvPr>
        </p:nvSpPr>
        <p:spPr>
          <a:xfrm>
            <a:off x="228600" y="304800"/>
            <a:ext cx="8686800" cy="838200"/>
          </a:xfrm>
          <a:prstGeom prst="rect">
            <a:avLst/>
          </a:prstGeom>
          <a:noFill/>
          <a:ln>
            <a:noFill/>
          </a:ln>
        </p:spPr>
        <p:txBody>
          <a:bodyPr spcFirstLastPara="1" wrap="square" lIns="91425" tIns="45700" rIns="91425" bIns="45700" anchor="ctr" anchorCtr="0">
            <a:noAutofit/>
          </a:bodyPr>
          <a:lstStyle/>
          <a:p>
            <a:pPr marL="342900" lvl="0" indent="-342900" algn="ctr" rtl="0">
              <a:spcBef>
                <a:spcPts val="0"/>
              </a:spcBef>
              <a:spcAft>
                <a:spcPts val="0"/>
              </a:spcAft>
              <a:buClr>
                <a:srgbClr val="002060"/>
              </a:buClr>
              <a:buSzPts val="4000"/>
              <a:buFont typeface="Georgia"/>
              <a:buNone/>
            </a:pPr>
            <a:r>
              <a:rPr lang="en-US" sz="4000" b="1" cap="none">
                <a:solidFill>
                  <a:srgbClr val="002060"/>
                </a:solidFill>
                <a:latin typeface="Georgia"/>
                <a:ea typeface="Georgia"/>
                <a:cs typeface="Georgia"/>
                <a:sym typeface="Georgia"/>
              </a:rPr>
              <a:t>Parent Involvement</a:t>
            </a:r>
            <a:endParaRPr sz="4000" b="1">
              <a:solidFill>
                <a:srgbClr val="002060"/>
              </a:solidFill>
              <a:latin typeface="Georgia"/>
              <a:ea typeface="Georgia"/>
              <a:cs typeface="Georgia"/>
              <a:sym typeface="Georgia"/>
            </a:endParaRPr>
          </a:p>
        </p:txBody>
      </p:sp>
    </p:spTree>
  </p:cSld>
  <p:clrMapOvr>
    <a:masterClrMapping/>
  </p:clrMapOvr>
  <p:transition>
    <p:fade/>
  </p:transition>
</p:sld>
</file>

<file path=ppt/theme/theme1.xml><?xml version="1.0" encoding="utf-8"?>
<a:theme xmlns:a="http://schemas.openxmlformats.org/drawingml/2006/main" name="Concours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975</Words>
  <Application>Microsoft Office PowerPoint</Application>
  <PresentationFormat>On-screen Show (4:3)</PresentationFormat>
  <Paragraphs>106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Georgia</vt:lpstr>
      <vt:lpstr>Lucida Sans</vt:lpstr>
      <vt:lpstr>Noto Sans Symbols</vt:lpstr>
      <vt:lpstr>Verdana</vt:lpstr>
      <vt:lpstr>Concourse</vt:lpstr>
      <vt:lpstr>Cleveland Road Elementary  Title I Annual  Parent Meeting  September 13, 2022 </vt:lpstr>
      <vt:lpstr>Overview of Title I</vt:lpstr>
      <vt:lpstr>Title I School-wide</vt:lpstr>
      <vt:lpstr>Requirements of a Title I School</vt:lpstr>
      <vt:lpstr>PowerPoint Presentation</vt:lpstr>
      <vt:lpstr> Title I Allocation + General Fund= Fund 150 </vt:lpstr>
      <vt:lpstr>Title I Funding</vt:lpstr>
      <vt:lpstr>Parent Involvement</vt:lpstr>
      <vt:lpstr>Parent Involvement</vt:lpstr>
      <vt:lpstr>Parent Involvement</vt:lpstr>
      <vt:lpstr>Highly Qualified Status of Teachers and Paraprofessionals</vt:lpstr>
      <vt:lpstr>20-Day Notice</vt:lpstr>
      <vt:lpstr>School 2022 End of Year Assessment Data</vt:lpstr>
      <vt:lpstr>Closing and Evaluation</vt:lpstr>
      <vt:lpstr>Evaluations/ Encuesta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Road Elementary  Title I Annual  Parent Meeting  September 13, 2022</dc:title>
  <dc:creator>Temples, Mia</dc:creator>
  <cp:lastModifiedBy>Temples, Mia</cp:lastModifiedBy>
  <cp:revision>2</cp:revision>
  <dcterms:modified xsi:type="dcterms:W3CDTF">2022-09-21T00:49:28Z</dcterms:modified>
</cp:coreProperties>
</file>